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712" r:id="rId5"/>
    <p:sldMasterId id="2147483670" r:id="rId6"/>
    <p:sldMasterId id="2147483690" r:id="rId7"/>
    <p:sldMasterId id="2147483660" r:id="rId8"/>
    <p:sldMasterId id="2147483692" r:id="rId9"/>
    <p:sldMasterId id="2147483704" r:id="rId10"/>
    <p:sldMasterId id="2147483724" r:id="rId11"/>
    <p:sldMasterId id="2147483739" r:id="rId12"/>
  </p:sldMasterIdLst>
  <p:notesMasterIdLst>
    <p:notesMasterId r:id="rId22"/>
  </p:notesMasterIdLst>
  <p:handoutMasterIdLst>
    <p:handoutMasterId r:id="rId23"/>
  </p:handoutMasterIdLst>
  <p:sldIdLst>
    <p:sldId id="274" r:id="rId13"/>
    <p:sldId id="2147475844" r:id="rId14"/>
    <p:sldId id="2147475845" r:id="rId15"/>
    <p:sldId id="2147475856" r:id="rId16"/>
    <p:sldId id="2147475858" r:id="rId17"/>
    <p:sldId id="2147475859" r:id="rId18"/>
    <p:sldId id="2147475869" r:id="rId19"/>
    <p:sldId id="2147475855" r:id="rId20"/>
    <p:sldId id="2147475808" r:id="rId21"/>
  </p:sldIdLst>
  <p:sldSz cx="12192000" cy="6858000"/>
  <p:notesSz cx="6858000" cy="9144000"/>
  <p:custDataLst>
    <p:tags r:id="rId2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_Couverture" id="{04B286CF-423F-4AE6-BB82-3E674EF476D4}">
          <p14:sldIdLst>
            <p14:sldId id="274"/>
          </p14:sldIdLst>
        </p14:section>
        <p14:section name="Briefing" id="{5B038430-0300-44E5-8EC9-1960BABAEB4D}">
          <p14:sldIdLst>
            <p14:sldId id="2147475844"/>
            <p14:sldId id="2147475845"/>
            <p14:sldId id="2147475856"/>
            <p14:sldId id="2147475858"/>
            <p14:sldId id="2147475859"/>
            <p14:sldId id="2147475869"/>
            <p14:sldId id="2147475855"/>
          </p14:sldIdLst>
        </p14:section>
        <p14:section name="Debriefing" id="{70CF21B4-DBF2-4C2C-BEFE-0E1CCFDFF108}">
          <p14:sldIdLst>
            <p14:sldId id="2147475808"/>
          </p14:sldIdLst>
        </p14:section>
        <p14:section name="Annex" id="{DD71013F-6F13-4BCC-BC91-426F7FE3DCC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FFFFFF"/>
    <a:srgbClr val="FFD200"/>
    <a:srgbClr val="FF6600"/>
    <a:srgbClr val="5CA9E5"/>
    <a:srgbClr val="A885D8"/>
    <a:srgbClr val="4FBF87"/>
    <a:srgbClr val="000000"/>
    <a:srgbClr val="E8825D"/>
    <a:srgbClr val="FDE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833BB-04EB-49F8-95F1-4DC30266D635}" v="3" dt="2025-09-28T12:58:10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1234EB-C31F-52BB-A624-D5779DCD1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F4A3DC-F880-B24E-3C06-7045EA388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D45F-BEF5-417C-8214-C80FBEEFA10D}" type="datetimeFigureOut">
              <a:rPr lang="en-US" smtClean="0"/>
              <a:t>9/28/2025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523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24EF-115F-43E2-B386-6B9E75DD07A7}" type="datetimeFigureOut">
              <a:rPr lang="fr-FR" smtClean="0"/>
              <a:t>28/09/2025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FF174-A2BD-4FC1-8279-439341B9BD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085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1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D271B-FBD6-D7D2-9CC7-1CB2549B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AFD474-9F5A-982C-4B30-EB69A4341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1F8EF-A670-74A6-8FAA-35D7DF9BA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1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A2A27-EC77-93A0-41A1-51174D9A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2D8D6-9233-8C3D-371F-8301444E8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04F61-E41A-2704-E722-00A19DA90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4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C1387-9D07-D023-DBFB-F7D07FC0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EC2D1B-3BC1-358A-A02C-0E37C2597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7F601-F9F5-D6BC-122A-828BBE0B7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50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35876-226C-9E61-AC63-87368ECC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C92FF-470B-18E4-E722-D6E29EE56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91939-3CCB-5192-5919-8B788BB42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1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6C181-C90F-93F7-6DB4-76B265953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0CB0A-78F4-F0DC-A505-40057FA87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0EBB3-1EAC-17F4-3F67-C17E45943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5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EA6C-794F-94B0-5350-74DBE7DF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C1FAE8-7FCD-EC94-E459-999B8D4A3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95FA1-4704-E9DA-6E70-546B6CF25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4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D8FB-99D4-69B0-6B0E-4F7286FE4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80FCF-8372-94AF-62DB-040E90C4F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71F25-1F84-3499-31CE-F67F57B5F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9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5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23935" y="5958766"/>
            <a:ext cx="5649816" cy="645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968" y="452967"/>
            <a:ext cx="7776633" cy="4614333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678334" y="452967"/>
            <a:ext cx="3069167" cy="4614333"/>
          </a:xfrm>
        </p:spPr>
        <p:txBody>
          <a:bodyPr tIns="109728"/>
          <a:lstStyle>
            <a:lvl1pPr>
              <a:spcAft>
                <a:spcPts val="32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1992381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63903-FFFD-C29A-31AA-CD0D0A880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A6A605-5F63-A8A1-24EC-F43F447DE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CD90A-EE65-7469-29AD-1BDC7052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4480A-EFC8-C61C-451D-93E22B5C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A8405-8FD0-831D-8FA1-AE12BCE1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D4C2B-226D-CF60-22F5-740B447E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68DC7A-F57A-3E74-4D69-5DBB1886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029C31-FA68-8A2D-5695-FDF85844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64AEC-2DBE-3D19-BC10-3BEF4632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616B3-E88F-A4BA-14C7-91765585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3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F4B69-4AE7-DDAC-FF1B-88382B5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32920-C971-CEF3-298D-9BB6A3048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1EDD66-17F5-BF97-8A64-0272D0DD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7F3A2-ED03-00ED-5F26-5E23DA9B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272629-E02E-A027-DEEC-91E33015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4DFE4-531E-50F1-3D8D-DD7725C1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1B2088-57F9-C74D-A81F-90746CE56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1B2805-15D4-E3E8-DC90-1DFE62D42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59A6E1-8FDA-B869-8133-AAFD8E17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E26FD6-4B50-5CE7-5711-B812C260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C0EE72-0BCD-3CF5-405E-3DC3BEAD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63019-7645-B461-E967-7DE4E8BC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A7A519-FE56-25EA-18F0-96F2D6BAF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1EDB68-998C-467D-8CC4-9DB586F95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064FDA-A315-9FFA-AAB9-B3C38CFE3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25AA77-D956-F59F-5047-389D30386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011595-75E7-A877-AFE0-7CC4B219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C6B2D4-17CF-E12B-5630-95380AFA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5B7FC0-917B-2375-BB03-BB122EAC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B6991-64A5-9F28-1AFA-47D496EC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98039B-6A2E-640F-DB30-AFDC7261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76C83D-C4D8-3419-778B-0712EE3FC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792116-21D5-F138-000B-114C2088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21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181F20-E317-CD2B-CEBB-29549258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E51D9E-2741-0921-2E70-E16AE7E5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44D7F-E151-C210-4003-A00DD0BC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0F256-031D-9AAA-3EF9-D4935246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A28492-4E63-6E11-B314-7226520D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E626A5-30CA-2D42-3E84-E8E0C066B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DB4EBB-5353-5C1C-7CA3-78CC6124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FD1DA7-6E3F-0E46-1976-B86CAC8B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00307D-1854-E86F-8DE6-250E8B74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8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3926B-B7FF-F68E-D5CB-55A62489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01D25C-A795-257D-D029-3DF5678CA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24D937-6638-0AC6-6A2A-9CCE9918F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C66289-755E-BA90-C3A5-2F8CD157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BCED1F-43BD-9631-DBC0-7D3B7B56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D55A6D-1FA0-3676-3729-442C14B1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22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12840-84CA-01F0-2967-8D46973E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892143-E8DA-709B-8B1D-475C8FA27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C5BE5A-6504-ABD5-5412-8165ACB2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529FF-35C2-82D4-4269-271F2B6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E42F1-2FE0-897E-048A-A274CE2C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535504" indent="-535504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4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3pPr>
            <a:lvl4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4pPr>
            <a:lvl5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1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34428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669700-5287-F42B-DE05-1EFC9D8C8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7C473F-6E66-03B2-0585-077223BBC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9FCA1-F81C-4CC7-714B-2A0FA37D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FBDABA-5EDC-41F4-1A42-72697753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009312-E5D1-1685-BAF8-09833504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23935" y="5958766"/>
            <a:ext cx="5649816" cy="645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968" y="452967"/>
            <a:ext cx="7776633" cy="4614333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678334" y="452967"/>
            <a:ext cx="3069167" cy="4614333"/>
          </a:xfrm>
        </p:spPr>
        <p:txBody>
          <a:bodyPr tIns="109728"/>
          <a:lstStyle>
            <a:lvl1pPr>
              <a:spcAft>
                <a:spcPts val="32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2967" y="5507566"/>
            <a:ext cx="902404" cy="902404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45305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535504" indent="-535504">
              <a:lnSpc>
                <a:spcPct val="85000"/>
              </a:lnSpc>
              <a:spcAft>
                <a:spcPts val="0"/>
              </a:spcAft>
              <a:buFont typeface="+mj-lt"/>
              <a:buAutoNum type="arabicPeriod"/>
              <a:defRPr sz="40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3pPr>
            <a:lvl4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4pPr>
            <a:lvl5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1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24687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 sz="1867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1067"/>
              </a:spcAft>
              <a:buNone/>
              <a:defRPr sz="1600"/>
            </a:lvl3pPr>
            <a:lvl4pPr>
              <a:lnSpc>
                <a:spcPct val="85000"/>
              </a:lnSpc>
              <a:spcAft>
                <a:spcPts val="1067"/>
              </a:spcAft>
              <a:defRPr sz="7333"/>
            </a:lvl4pPr>
            <a:lvl5pPr>
              <a:lnSpc>
                <a:spcPct val="85000"/>
              </a:lnSpc>
              <a:spcAft>
                <a:spcPts val="1067"/>
              </a:spcAft>
              <a:defRPr sz="7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106995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7" y="452967"/>
            <a:ext cx="11294533" cy="831851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1739900"/>
            <a:ext cx="11294532" cy="4220633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sz="18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27038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7" y="452966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6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318252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14481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1739901"/>
            <a:ext cx="11294532" cy="4220633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2967" y="452966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74452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452967"/>
            <a:ext cx="11294532" cy="959809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6661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66739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1637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 sz="1867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1067"/>
              </a:spcAft>
              <a:buNone/>
              <a:defRPr sz="1600"/>
            </a:lvl3pPr>
            <a:lvl4pPr>
              <a:lnSpc>
                <a:spcPct val="85000"/>
              </a:lnSpc>
              <a:spcAft>
                <a:spcPts val="1067"/>
              </a:spcAft>
              <a:defRPr sz="7333"/>
            </a:lvl4pPr>
            <a:lvl5pPr>
              <a:lnSpc>
                <a:spcPct val="85000"/>
              </a:lnSpc>
              <a:spcAft>
                <a:spcPts val="1067"/>
              </a:spcAft>
              <a:defRPr sz="7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99966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579034"/>
            <a:ext cx="11353800" cy="4487333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/>
              <a:t>Cliquez pour modifier le titre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9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2" y="357719"/>
            <a:ext cx="6437997" cy="306916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0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50" y="3605525"/>
            <a:ext cx="6441580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48" y="5645152"/>
            <a:ext cx="817033" cy="817033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7164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357717"/>
            <a:ext cx="11353799" cy="570864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 marL="478355" indent="-478355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noProof="0"/>
              <a:t>Cliquez pour modifier le contenu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7"/>
            <a:ext cx="8129119" cy="570864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/>
              <a:t>Cliquez pour modifier le nom de la section 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9101" y="1579034"/>
            <a:ext cx="5289240" cy="4487332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8264"/>
            <a:ext cx="5286507" cy="4485891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/>
              <a:t>Cliquez pour modifier le titre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noProof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46659-F90A-FD22-BEC2-EA63F54FF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F63A79-F06B-CDF9-9BA9-94545EEF4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0139626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23935" y="5958766"/>
            <a:ext cx="5649816" cy="645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2967" y="5507566"/>
            <a:ext cx="902404" cy="902404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75 Bold" panose="020B0804020202020204" pitchFamily="34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8" y="452967"/>
            <a:ext cx="7776633" cy="4614333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678334" y="452967"/>
            <a:ext cx="3069167" cy="4614333"/>
          </a:xfrm>
        </p:spPr>
        <p:txBody>
          <a:bodyPr tIns="109728"/>
          <a:lstStyle>
            <a:lvl1pPr>
              <a:spcAft>
                <a:spcPts val="32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871494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06" y="231024"/>
            <a:ext cx="11294533" cy="831851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79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1739900"/>
            <a:ext cx="11294532" cy="4220633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sz="1867">
                <a:solidFill>
                  <a:srgbClr val="FF79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1CAC997-F458-1BD0-6184-3750E26B31BF}"/>
              </a:ext>
            </a:extLst>
          </p:cNvPr>
          <p:cNvCxnSpPr>
            <a:cxnSpLocks/>
            <a:stCxn id="2" idx="1"/>
          </p:cNvCxnSpPr>
          <p:nvPr userDrawn="1"/>
        </p:nvCxnSpPr>
        <p:spPr>
          <a:xfrm>
            <a:off x="160006" y="646950"/>
            <a:ext cx="11150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639B869-458F-4BFC-FDF6-E4F83EA92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651" y="130615"/>
            <a:ext cx="721343" cy="7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8837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535504" marR="0" indent="-535504" algn="l" defTabSz="685783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4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535504" indent="-535504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3pPr>
            <a:lvl4pPr marL="535504" indent="-535504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4pPr>
            <a:lvl5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1"/>
            <a:r>
              <a:rPr lang="fr-FR"/>
              <a:t>Troisième niveau</a:t>
            </a:r>
          </a:p>
          <a:p>
            <a:pPr marL="535504" lvl="1" indent="-535504" algn="l" defTabSz="68578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Font typeface="+mj-lt"/>
              <a:buAutoNum type="arabicPeriod"/>
            </a:pPr>
            <a:r>
              <a:rPr lang="fr-FR"/>
              <a:t>Quatrième niveau</a:t>
            </a:r>
          </a:p>
          <a:p>
            <a:pPr marL="535504" marR="0" lvl="1" indent="-535504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/>
              <a:t>Cinquième niveau</a:t>
            </a:r>
          </a:p>
          <a:p>
            <a:pPr marL="535504" lvl="1" indent="-535504" algn="l" defTabSz="68578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2032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 sz="1867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1067"/>
              </a:spcAft>
              <a:buNone/>
              <a:defRPr sz="1600"/>
            </a:lvl3pPr>
            <a:lvl4pPr>
              <a:lnSpc>
                <a:spcPct val="85000"/>
              </a:lnSpc>
              <a:spcAft>
                <a:spcPts val="1067"/>
              </a:spcAft>
              <a:defRPr sz="7333"/>
            </a:lvl4pPr>
            <a:lvl5pPr>
              <a:lnSpc>
                <a:spcPct val="85000"/>
              </a:lnSpc>
              <a:spcAft>
                <a:spcPts val="1067"/>
              </a:spcAft>
              <a:defRPr sz="7333"/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27285495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967" y="452967"/>
            <a:ext cx="11294533" cy="831851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1739900"/>
            <a:ext cx="11294532" cy="4220633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sz="1867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3292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967" y="452966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6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18252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2645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1739901"/>
            <a:ext cx="11294532" cy="4220633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2967" y="452966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0466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54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833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96209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en-GB" sz="1067" b="0" i="0" u="none" strike="noStrike" kern="1200" cap="none" spc="0" normalizeH="0" baseline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135406-44FA-4BB7-9FAB-275FF2F163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23" y="5637245"/>
            <a:ext cx="903817" cy="903816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446D5BC-E6A3-7882-8C47-F2CA51F04B9A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468238" y="5678228"/>
            <a:ext cx="2253911" cy="318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900">
                <a:latin typeface="Helvetica 75 Bold" pitchFamily="34" charset="0"/>
              </a:defRPr>
            </a:lvl1pPr>
          </a:lstStyle>
          <a:p>
            <a:pPr algn="l"/>
            <a:r>
              <a:rPr lang="fr-FR" sz="1467">
                <a:solidFill>
                  <a:schemeClr val="accent1"/>
                </a:solidFill>
              </a:rPr>
              <a:t>Version	: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380584A-813A-709B-A938-2A53929A3B4F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1468237" y="5944968"/>
            <a:ext cx="4413808" cy="318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>
                <a:latin typeface="Helvetica 75 Bold" pitchFamily="34" charset="0"/>
              </a:defRPr>
            </a:lvl1pPr>
          </a:lstStyle>
          <a:p>
            <a:pPr algn="l"/>
            <a:r>
              <a:rPr lang="fr-FR" sz="1467">
                <a:solidFill>
                  <a:schemeClr val="bg1"/>
                </a:solidFill>
              </a:rPr>
              <a:t>Date	: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6FEB533-10FB-73A4-E287-075CA252D7A0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468237" y="6211708"/>
            <a:ext cx="4413808" cy="318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900">
                <a:latin typeface="Helvetica 75 Bold" pitchFamily="34" charset="0"/>
              </a:defRPr>
            </a:lvl1pPr>
          </a:lstStyle>
          <a:p>
            <a:pPr algn="l"/>
            <a:r>
              <a:rPr lang="fr-FR" sz="1467">
                <a:solidFill>
                  <a:schemeClr val="bg1"/>
                </a:solidFill>
              </a:rPr>
              <a:t>Approbateur	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0223D92-A9DD-5700-79BD-3D078920B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3398" y="5673369"/>
            <a:ext cx="4108273" cy="923276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1467">
                <a:solidFill>
                  <a:schemeClr val="accent1"/>
                </a:solidFill>
              </a:defRPr>
            </a:lvl1pPr>
            <a:lvl2pPr marL="122764" indent="0">
              <a:spcAft>
                <a:spcPts val="800"/>
              </a:spcAft>
              <a:buNone/>
              <a:defRPr sz="1467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1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64082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7" y="452966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6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318252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77325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u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17DA38-38ED-F89C-4B93-513FD2F2CD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5613" y="1089497"/>
            <a:ext cx="5474375" cy="5516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177796" indent="-177796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3pPr>
            <a:lvl4pPr marL="361942" indent="-179913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4pPr>
            <a:lvl5pPr marL="541853" indent="-179913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5pPr>
          </a:lstStyle>
          <a:p>
            <a:pPr marL="0" marR="0" lvl="0" indent="0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6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Cliquez pour modifier les styles du texte du masque</a:t>
            </a:r>
          </a:p>
          <a:p>
            <a:pPr marL="380990" marR="0" lvl="1" indent="-258227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67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Deuxième niveau</a:t>
            </a:r>
          </a:p>
          <a:p>
            <a:pPr marL="541853" marR="0" lvl="4" indent="-179913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Troisième niveau</a:t>
            </a:r>
          </a:p>
          <a:p>
            <a:pPr marL="833946" marR="0" lvl="5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Helvetica 75 Bold" panose="020B0804020202020204" pitchFamily="34" charset="0"/>
              <a:buChar char="‐"/>
              <a:tabLst>
                <a:tab pos="833946" algn="l"/>
              </a:tabLst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Quatrième niveau</a:t>
            </a:r>
          </a:p>
          <a:p>
            <a:pPr marL="1077357" marR="0" lvl="6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DBDA9FF6-0B2F-21B7-F7DF-E1DD00C480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02015" y="1089497"/>
            <a:ext cx="5474375" cy="5516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177796" indent="-177796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3pPr>
            <a:lvl4pPr marL="361942" indent="-179913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4pPr>
            <a:lvl5pPr marL="541853" indent="-179913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5pPr>
          </a:lstStyle>
          <a:p>
            <a:pPr marL="0" marR="0" lvl="0" indent="0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6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Cliquez pour modifier les styles du texte du masque</a:t>
            </a:r>
          </a:p>
          <a:p>
            <a:pPr marL="380990" marR="0" lvl="1" indent="-258227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067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fr-FR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ＭＳ Ｐゴシック" pitchFamily="34" charset="-128"/>
                <a:cs typeface="+mn-cs"/>
              </a:rPr>
              <a:t>Deuxième niveau</a:t>
            </a:r>
          </a:p>
          <a:p>
            <a:pPr marL="541853" marR="0" lvl="4" indent="-179913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Troisième niveau</a:t>
            </a:r>
          </a:p>
          <a:p>
            <a:pPr marL="833946" marR="0" lvl="5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Helvetica 75 Bold" panose="020B0804020202020204" pitchFamily="34" charset="0"/>
              <a:buChar char="‐"/>
              <a:tabLst>
                <a:tab pos="833946" algn="l"/>
              </a:tabLst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55 Roman" panose="020B0604020202020204" pitchFamily="34" charset="0"/>
                <a:ea typeface="ＭＳ Ｐゴシック" pitchFamily="34" charset="-128"/>
                <a:cs typeface="+mn-cs"/>
              </a:rPr>
              <a:t>Quatrième niveau</a:t>
            </a:r>
          </a:p>
          <a:p>
            <a:pPr marL="1077357" marR="0" lvl="6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3BC13FF-538B-7E4E-B398-12604B9E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3" y="366185"/>
            <a:ext cx="11560777" cy="60917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589FA5-30ED-860A-E548-3D5866BD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588" y="6239977"/>
            <a:ext cx="558800" cy="366183"/>
          </a:xfrm>
        </p:spPr>
        <p:txBody>
          <a:bodyPr/>
          <a:lstStyle/>
          <a:p>
            <a:fld id="{34D3D1CB-FEC0-488B-A218-6074A4DAF6C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63363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67898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FD8C3C36-1E4E-AEA4-039F-16AAC5A1B937}"/>
              </a:ext>
            </a:extLst>
          </p:cNvPr>
          <p:cNvSpPr txBox="1">
            <a:spLocks/>
          </p:cNvSpPr>
          <p:nvPr userDrawn="1"/>
        </p:nvSpPr>
        <p:spPr>
          <a:xfrm>
            <a:off x="315613" y="366185"/>
            <a:ext cx="11560777" cy="60917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kern="1200">
                <a:solidFill>
                  <a:schemeClr val="accent1"/>
                </a:solidFill>
                <a:latin typeface="Helvetica 75 Bold" panose="020B0804020202020204" pitchFamily="34" charset="0"/>
                <a:ea typeface="ＭＳ Ｐゴシック" pitchFamily="34" charset="-128"/>
                <a:cs typeface="+mj-cs"/>
              </a:defRPr>
            </a:lvl1pPr>
            <a:lvl2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2pPr>
            <a:lvl3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3pPr>
            <a:lvl4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4pPr>
            <a:lvl5pPr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5pPr>
            <a:lvl6pPr marL="4572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9144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13716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18288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r>
              <a:rPr lang="fr-FR" sz="320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76321995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8" y="452967"/>
            <a:ext cx="4086608" cy="947816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1613788852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9" y="452967"/>
            <a:ext cx="2789585" cy="921876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448986857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23935" y="5958766"/>
            <a:ext cx="5649816" cy="645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0360" fontAlgn="base">
              <a:spcBef>
                <a:spcPct val="0"/>
              </a:spcBef>
              <a:spcAft>
                <a:spcPct val="0"/>
              </a:spcAft>
            </a:pPr>
            <a:endParaRPr lang="en-GB" sz="1867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2967" y="5507566"/>
            <a:ext cx="902404" cy="902404"/>
            <a:chOff x="360362" y="1781889"/>
            <a:chExt cx="1144765" cy="114419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0362" y="1781889"/>
              <a:ext cx="1144765" cy="114419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600"/>
                </a:spcAft>
                <a:defRPr/>
              </a:pPr>
              <a:endParaRPr lang="en-GB" sz="2400" kern="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02813" y="2650392"/>
              <a:ext cx="142160" cy="166334"/>
            </a:xfrm>
            <a:custGeom>
              <a:avLst/>
              <a:gdLst>
                <a:gd name="T0" fmla="*/ 31 w 104"/>
                <a:gd name="T1" fmla="*/ 85 h 122"/>
                <a:gd name="T2" fmla="*/ 45 w 104"/>
                <a:gd name="T3" fmla="*/ 101 h 122"/>
                <a:gd name="T4" fmla="*/ 73 w 104"/>
                <a:gd name="T5" fmla="*/ 88 h 122"/>
                <a:gd name="T6" fmla="*/ 73 w 104"/>
                <a:gd name="T7" fmla="*/ 60 h 122"/>
                <a:gd name="T8" fmla="*/ 31 w 104"/>
                <a:gd name="T9" fmla="*/ 85 h 122"/>
                <a:gd name="T10" fmla="*/ 74 w 104"/>
                <a:gd name="T11" fmla="*/ 110 h 122"/>
                <a:gd name="T12" fmla="*/ 35 w 104"/>
                <a:gd name="T13" fmla="*/ 122 h 122"/>
                <a:gd name="T14" fmla="*/ 0 w 104"/>
                <a:gd name="T15" fmla="*/ 88 h 122"/>
                <a:gd name="T16" fmla="*/ 74 w 104"/>
                <a:gd name="T17" fmla="*/ 42 h 122"/>
                <a:gd name="T18" fmla="*/ 74 w 104"/>
                <a:gd name="T19" fmla="*/ 35 h 122"/>
                <a:gd name="T20" fmla="*/ 56 w 104"/>
                <a:gd name="T21" fmla="*/ 22 h 122"/>
                <a:gd name="T22" fmla="*/ 27 w 104"/>
                <a:gd name="T23" fmla="*/ 35 h 122"/>
                <a:gd name="T24" fmla="*/ 6 w 104"/>
                <a:gd name="T25" fmla="*/ 23 h 122"/>
                <a:gd name="T26" fmla="*/ 56 w 104"/>
                <a:gd name="T27" fmla="*/ 0 h 122"/>
                <a:gd name="T28" fmla="*/ 104 w 104"/>
                <a:gd name="T29" fmla="*/ 35 h 122"/>
                <a:gd name="T30" fmla="*/ 104 w 104"/>
                <a:gd name="T31" fmla="*/ 120 h 122"/>
                <a:gd name="T32" fmla="*/ 77 w 104"/>
                <a:gd name="T33" fmla="*/ 120 h 122"/>
                <a:gd name="T34" fmla="*/ 74 w 104"/>
                <a:gd name="T35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2">
                  <a:moveTo>
                    <a:pt x="31" y="85"/>
                  </a:moveTo>
                  <a:cubicBezTo>
                    <a:pt x="31" y="93"/>
                    <a:pt x="36" y="101"/>
                    <a:pt x="45" y="101"/>
                  </a:cubicBezTo>
                  <a:cubicBezTo>
                    <a:pt x="54" y="101"/>
                    <a:pt x="64" y="97"/>
                    <a:pt x="73" y="88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44" y="64"/>
                    <a:pt x="31" y="71"/>
                    <a:pt x="31" y="85"/>
                  </a:cubicBezTo>
                  <a:moveTo>
                    <a:pt x="74" y="110"/>
                  </a:moveTo>
                  <a:cubicBezTo>
                    <a:pt x="62" y="118"/>
                    <a:pt x="49" y="122"/>
                    <a:pt x="35" y="122"/>
                  </a:cubicBezTo>
                  <a:cubicBezTo>
                    <a:pt x="13" y="122"/>
                    <a:pt x="0" y="107"/>
                    <a:pt x="0" y="88"/>
                  </a:cubicBezTo>
                  <a:cubicBezTo>
                    <a:pt x="0" y="61"/>
                    <a:pt x="24" y="47"/>
                    <a:pt x="74" y="42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27"/>
                    <a:pt x="68" y="22"/>
                    <a:pt x="56" y="22"/>
                  </a:cubicBezTo>
                  <a:cubicBezTo>
                    <a:pt x="44" y="22"/>
                    <a:pt x="34" y="26"/>
                    <a:pt x="27" y="3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7" y="8"/>
                    <a:pt x="34" y="0"/>
                    <a:pt x="56" y="0"/>
                  </a:cubicBezTo>
                  <a:cubicBezTo>
                    <a:pt x="87" y="0"/>
                    <a:pt x="104" y="14"/>
                    <a:pt x="104" y="35"/>
                  </a:cubicBezTo>
                  <a:cubicBezTo>
                    <a:pt x="104" y="35"/>
                    <a:pt x="104" y="120"/>
                    <a:pt x="104" y="12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600"/>
                </a:spcAft>
                <a:defRPr/>
              </a:pPr>
              <a:endParaRPr lang="en-GB" sz="2400" kern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8931" y="2650392"/>
              <a:ext cx="143311" cy="164031"/>
            </a:xfrm>
            <a:custGeom>
              <a:avLst/>
              <a:gdLst>
                <a:gd name="T0" fmla="*/ 0 w 105"/>
                <a:gd name="T1" fmla="*/ 6 h 120"/>
                <a:gd name="T2" fmla="*/ 25 w 105"/>
                <a:gd name="T3" fmla="*/ 2 h 120"/>
                <a:gd name="T4" fmla="*/ 28 w 105"/>
                <a:gd name="T5" fmla="*/ 16 h 120"/>
                <a:gd name="T6" fmla="*/ 68 w 105"/>
                <a:gd name="T7" fmla="*/ 0 h 120"/>
                <a:gd name="T8" fmla="*/ 105 w 105"/>
                <a:gd name="T9" fmla="*/ 38 h 120"/>
                <a:gd name="T10" fmla="*/ 105 w 105"/>
                <a:gd name="T11" fmla="*/ 120 h 120"/>
                <a:gd name="T12" fmla="*/ 74 w 105"/>
                <a:gd name="T13" fmla="*/ 120 h 120"/>
                <a:gd name="T14" fmla="*/ 74 w 105"/>
                <a:gd name="T15" fmla="*/ 44 h 120"/>
                <a:gd name="T16" fmla="*/ 59 w 105"/>
                <a:gd name="T17" fmla="*/ 23 h 120"/>
                <a:gd name="T18" fmla="*/ 30 w 105"/>
                <a:gd name="T19" fmla="*/ 36 h 120"/>
                <a:gd name="T20" fmla="*/ 30 w 105"/>
                <a:gd name="T21" fmla="*/ 120 h 120"/>
                <a:gd name="T22" fmla="*/ 0 w 105"/>
                <a:gd name="T23" fmla="*/ 120 h 120"/>
                <a:gd name="T24" fmla="*/ 0 w 105"/>
                <a:gd name="T25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0" y="6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42" y="6"/>
                    <a:pt x="54" y="0"/>
                    <a:pt x="68" y="0"/>
                  </a:cubicBezTo>
                  <a:cubicBezTo>
                    <a:pt x="92" y="0"/>
                    <a:pt x="105" y="13"/>
                    <a:pt x="105" y="38"/>
                  </a:cubicBezTo>
                  <a:cubicBezTo>
                    <a:pt x="105" y="120"/>
                    <a:pt x="105" y="120"/>
                    <a:pt x="105" y="120"/>
                  </a:cubicBezTo>
                  <a:cubicBezTo>
                    <a:pt x="74" y="120"/>
                    <a:pt x="74" y="120"/>
                    <a:pt x="74" y="120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29"/>
                    <a:pt x="70" y="23"/>
                    <a:pt x="59" y="23"/>
                  </a:cubicBezTo>
                  <a:cubicBezTo>
                    <a:pt x="50" y="23"/>
                    <a:pt x="41" y="27"/>
                    <a:pt x="30" y="36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600"/>
                </a:spcAft>
                <a:defRPr/>
              </a:pPr>
              <a:endParaRPr lang="en-GB" sz="2400" kern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225411" y="2650392"/>
              <a:ext cx="149067" cy="166334"/>
            </a:xfrm>
            <a:custGeom>
              <a:avLst/>
              <a:gdLst>
                <a:gd name="T0" fmla="*/ 79 w 109"/>
                <a:gd name="T1" fmla="*/ 46 h 122"/>
                <a:gd name="T2" fmla="*/ 55 w 109"/>
                <a:gd name="T3" fmla="*/ 21 h 122"/>
                <a:gd name="T4" fmla="*/ 31 w 109"/>
                <a:gd name="T5" fmla="*/ 46 h 122"/>
                <a:gd name="T6" fmla="*/ 79 w 109"/>
                <a:gd name="T7" fmla="*/ 46 h 122"/>
                <a:gd name="T8" fmla="*/ 56 w 109"/>
                <a:gd name="T9" fmla="*/ 122 h 122"/>
                <a:gd name="T10" fmla="*/ 0 w 109"/>
                <a:gd name="T11" fmla="*/ 62 h 122"/>
                <a:gd name="T12" fmla="*/ 55 w 109"/>
                <a:gd name="T13" fmla="*/ 0 h 122"/>
                <a:gd name="T14" fmla="*/ 109 w 109"/>
                <a:gd name="T15" fmla="*/ 60 h 122"/>
                <a:gd name="T16" fmla="*/ 109 w 109"/>
                <a:gd name="T17" fmla="*/ 66 h 122"/>
                <a:gd name="T18" fmla="*/ 31 w 109"/>
                <a:gd name="T19" fmla="*/ 66 h 122"/>
                <a:gd name="T20" fmla="*/ 58 w 109"/>
                <a:gd name="T21" fmla="*/ 100 h 122"/>
                <a:gd name="T22" fmla="*/ 85 w 109"/>
                <a:gd name="T23" fmla="*/ 84 h 122"/>
                <a:gd name="T24" fmla="*/ 108 w 109"/>
                <a:gd name="T25" fmla="*/ 97 h 122"/>
                <a:gd name="T26" fmla="*/ 56 w 109"/>
                <a:gd name="T2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22">
                  <a:moveTo>
                    <a:pt x="79" y="46"/>
                  </a:moveTo>
                  <a:cubicBezTo>
                    <a:pt x="79" y="30"/>
                    <a:pt x="70" y="21"/>
                    <a:pt x="55" y="21"/>
                  </a:cubicBezTo>
                  <a:cubicBezTo>
                    <a:pt x="41" y="21"/>
                    <a:pt x="32" y="30"/>
                    <a:pt x="31" y="46"/>
                  </a:cubicBezTo>
                  <a:lnTo>
                    <a:pt x="79" y="46"/>
                  </a:lnTo>
                  <a:close/>
                  <a:moveTo>
                    <a:pt x="56" y="122"/>
                  </a:moveTo>
                  <a:cubicBezTo>
                    <a:pt x="21" y="122"/>
                    <a:pt x="0" y="100"/>
                    <a:pt x="0" y="62"/>
                  </a:cubicBezTo>
                  <a:cubicBezTo>
                    <a:pt x="0" y="22"/>
                    <a:pt x="21" y="0"/>
                    <a:pt x="55" y="0"/>
                  </a:cubicBezTo>
                  <a:cubicBezTo>
                    <a:pt x="89" y="0"/>
                    <a:pt x="109" y="22"/>
                    <a:pt x="109" y="60"/>
                  </a:cubicBezTo>
                  <a:cubicBezTo>
                    <a:pt x="109" y="62"/>
                    <a:pt x="109" y="64"/>
                    <a:pt x="10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88"/>
                    <a:pt x="40" y="100"/>
                    <a:pt x="58" y="100"/>
                  </a:cubicBezTo>
                  <a:cubicBezTo>
                    <a:pt x="70" y="100"/>
                    <a:pt x="78" y="95"/>
                    <a:pt x="85" y="84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98" y="114"/>
                    <a:pt x="80" y="122"/>
                    <a:pt x="56" y="1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600"/>
                </a:spcAft>
                <a:defRPr/>
              </a:pPr>
              <a:endParaRPr lang="en-GB" sz="2400" kern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5039" y="2650392"/>
              <a:ext cx="158276" cy="169211"/>
            </a:xfrm>
            <a:custGeom>
              <a:avLst/>
              <a:gdLst>
                <a:gd name="T0" fmla="*/ 58 w 116"/>
                <a:gd name="T1" fmla="*/ 26 h 124"/>
                <a:gd name="T2" fmla="*/ 31 w 116"/>
                <a:gd name="T3" fmla="*/ 62 h 124"/>
                <a:gd name="T4" fmla="*/ 58 w 116"/>
                <a:gd name="T5" fmla="*/ 98 h 124"/>
                <a:gd name="T6" fmla="*/ 85 w 116"/>
                <a:gd name="T7" fmla="*/ 62 h 124"/>
                <a:gd name="T8" fmla="*/ 58 w 116"/>
                <a:gd name="T9" fmla="*/ 26 h 124"/>
                <a:gd name="T10" fmla="*/ 58 w 116"/>
                <a:gd name="T11" fmla="*/ 124 h 124"/>
                <a:gd name="T12" fmla="*/ 0 w 116"/>
                <a:gd name="T13" fmla="*/ 62 h 124"/>
                <a:gd name="T14" fmla="*/ 58 w 116"/>
                <a:gd name="T15" fmla="*/ 0 h 124"/>
                <a:gd name="T16" fmla="*/ 116 w 116"/>
                <a:gd name="T17" fmla="*/ 62 h 124"/>
                <a:gd name="T18" fmla="*/ 58 w 116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24">
                  <a:moveTo>
                    <a:pt x="58" y="26"/>
                  </a:moveTo>
                  <a:cubicBezTo>
                    <a:pt x="35" y="26"/>
                    <a:pt x="31" y="47"/>
                    <a:pt x="31" y="62"/>
                  </a:cubicBezTo>
                  <a:cubicBezTo>
                    <a:pt x="31" y="77"/>
                    <a:pt x="35" y="98"/>
                    <a:pt x="58" y="98"/>
                  </a:cubicBezTo>
                  <a:cubicBezTo>
                    <a:pt x="81" y="98"/>
                    <a:pt x="85" y="77"/>
                    <a:pt x="85" y="62"/>
                  </a:cubicBezTo>
                  <a:cubicBezTo>
                    <a:pt x="85" y="47"/>
                    <a:pt x="81" y="26"/>
                    <a:pt x="58" y="26"/>
                  </a:cubicBezTo>
                  <a:moveTo>
                    <a:pt x="58" y="124"/>
                  </a:moveTo>
                  <a:cubicBezTo>
                    <a:pt x="27" y="124"/>
                    <a:pt x="0" y="104"/>
                    <a:pt x="0" y="62"/>
                  </a:cubicBezTo>
                  <a:cubicBezTo>
                    <a:pt x="0" y="19"/>
                    <a:pt x="27" y="0"/>
                    <a:pt x="58" y="0"/>
                  </a:cubicBezTo>
                  <a:cubicBezTo>
                    <a:pt x="88" y="0"/>
                    <a:pt x="116" y="19"/>
                    <a:pt x="116" y="62"/>
                  </a:cubicBezTo>
                  <a:cubicBezTo>
                    <a:pt x="116" y="104"/>
                    <a:pt x="88" y="124"/>
                    <a:pt x="58" y="1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600"/>
                </a:spcAft>
                <a:defRPr/>
              </a:pPr>
              <a:endParaRPr lang="en-GB" sz="2400" kern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02092" y="2650392"/>
              <a:ext cx="89785" cy="164031"/>
            </a:xfrm>
            <a:custGeom>
              <a:avLst/>
              <a:gdLst>
                <a:gd name="T0" fmla="*/ 0 w 66"/>
                <a:gd name="T1" fmla="*/ 3 h 120"/>
                <a:gd name="T2" fmla="*/ 30 w 66"/>
                <a:gd name="T3" fmla="*/ 3 h 120"/>
                <a:gd name="T4" fmla="*/ 30 w 66"/>
                <a:gd name="T5" fmla="*/ 17 h 120"/>
                <a:gd name="T6" fmla="*/ 62 w 66"/>
                <a:gd name="T7" fmla="*/ 0 h 120"/>
                <a:gd name="T8" fmla="*/ 66 w 66"/>
                <a:gd name="T9" fmla="*/ 1 h 120"/>
                <a:gd name="T10" fmla="*/ 66 w 66"/>
                <a:gd name="T11" fmla="*/ 30 h 120"/>
                <a:gd name="T12" fmla="*/ 64 w 66"/>
                <a:gd name="T13" fmla="*/ 30 h 120"/>
                <a:gd name="T14" fmla="*/ 32 w 66"/>
                <a:gd name="T15" fmla="*/ 42 h 120"/>
                <a:gd name="T16" fmla="*/ 32 w 66"/>
                <a:gd name="T17" fmla="*/ 120 h 120"/>
                <a:gd name="T18" fmla="*/ 0 w 66"/>
                <a:gd name="T19" fmla="*/ 120 h 120"/>
                <a:gd name="T20" fmla="*/ 0 w 66"/>
                <a:gd name="T21" fmla="*/ 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20">
                  <a:moveTo>
                    <a:pt x="0" y="3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5" y="9"/>
                    <a:pt x="49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51" y="30"/>
                    <a:pt x="36" y="32"/>
                    <a:pt x="32" y="4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600"/>
                </a:spcAft>
                <a:defRPr/>
              </a:pPr>
              <a:endParaRPr lang="en-GB" sz="2400" kern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051020" y="2650392"/>
              <a:ext cx="149642" cy="226766"/>
            </a:xfrm>
            <a:custGeom>
              <a:avLst/>
              <a:gdLst>
                <a:gd name="T0" fmla="*/ 110 w 110"/>
                <a:gd name="T1" fmla="*/ 2 h 166"/>
                <a:gd name="T2" fmla="*/ 110 w 110"/>
                <a:gd name="T3" fmla="*/ 114 h 166"/>
                <a:gd name="T4" fmla="*/ 52 w 110"/>
                <a:gd name="T5" fmla="*/ 166 h 166"/>
                <a:gd name="T6" fmla="*/ 3 w 110"/>
                <a:gd name="T7" fmla="*/ 137 h 166"/>
                <a:gd name="T8" fmla="*/ 34 w 110"/>
                <a:gd name="T9" fmla="*/ 132 h 166"/>
                <a:gd name="T10" fmla="*/ 56 w 110"/>
                <a:gd name="T11" fmla="*/ 143 h 166"/>
                <a:gd name="T12" fmla="*/ 80 w 110"/>
                <a:gd name="T13" fmla="*/ 117 h 166"/>
                <a:gd name="T14" fmla="*/ 80 w 110"/>
                <a:gd name="T15" fmla="*/ 104 h 166"/>
                <a:gd name="T16" fmla="*/ 79 w 110"/>
                <a:gd name="T17" fmla="*/ 103 h 166"/>
                <a:gd name="T18" fmla="*/ 49 w 110"/>
                <a:gd name="T19" fmla="*/ 120 h 166"/>
                <a:gd name="T20" fmla="*/ 0 w 110"/>
                <a:gd name="T21" fmla="*/ 62 h 166"/>
                <a:gd name="T22" fmla="*/ 47 w 110"/>
                <a:gd name="T23" fmla="*/ 0 h 166"/>
                <a:gd name="T24" fmla="*/ 81 w 110"/>
                <a:gd name="T25" fmla="*/ 17 h 166"/>
                <a:gd name="T26" fmla="*/ 81 w 110"/>
                <a:gd name="T27" fmla="*/ 16 h 166"/>
                <a:gd name="T28" fmla="*/ 84 w 110"/>
                <a:gd name="T29" fmla="*/ 2 h 166"/>
                <a:gd name="T30" fmla="*/ 110 w 110"/>
                <a:gd name="T31" fmla="*/ 2 h 166"/>
                <a:gd name="T32" fmla="*/ 55 w 110"/>
                <a:gd name="T33" fmla="*/ 95 h 166"/>
                <a:gd name="T34" fmla="*/ 80 w 110"/>
                <a:gd name="T35" fmla="*/ 55 h 166"/>
                <a:gd name="T36" fmla="*/ 54 w 110"/>
                <a:gd name="T37" fmla="*/ 22 h 166"/>
                <a:gd name="T38" fmla="*/ 31 w 110"/>
                <a:gd name="T39" fmla="*/ 57 h 166"/>
                <a:gd name="T40" fmla="*/ 55 w 110"/>
                <a:gd name="T41" fmla="*/ 9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166">
                  <a:moveTo>
                    <a:pt x="110" y="2"/>
                  </a:moveTo>
                  <a:cubicBezTo>
                    <a:pt x="110" y="114"/>
                    <a:pt x="110" y="114"/>
                    <a:pt x="110" y="114"/>
                  </a:cubicBezTo>
                  <a:cubicBezTo>
                    <a:pt x="110" y="133"/>
                    <a:pt x="108" y="166"/>
                    <a:pt x="52" y="166"/>
                  </a:cubicBezTo>
                  <a:cubicBezTo>
                    <a:pt x="29" y="166"/>
                    <a:pt x="8" y="157"/>
                    <a:pt x="3" y="137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5" y="138"/>
                    <a:pt x="39" y="143"/>
                    <a:pt x="56" y="143"/>
                  </a:cubicBezTo>
                  <a:cubicBezTo>
                    <a:pt x="72" y="143"/>
                    <a:pt x="80" y="136"/>
                    <a:pt x="80" y="117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4" y="112"/>
                    <a:pt x="67" y="120"/>
                    <a:pt x="49" y="120"/>
                  </a:cubicBezTo>
                  <a:cubicBezTo>
                    <a:pt x="22" y="120"/>
                    <a:pt x="0" y="101"/>
                    <a:pt x="0" y="62"/>
                  </a:cubicBezTo>
                  <a:cubicBezTo>
                    <a:pt x="0" y="22"/>
                    <a:pt x="22" y="0"/>
                    <a:pt x="47" y="0"/>
                  </a:cubicBezTo>
                  <a:cubicBezTo>
                    <a:pt x="71" y="0"/>
                    <a:pt x="79" y="11"/>
                    <a:pt x="81" y="1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110" y="2"/>
                  </a:lnTo>
                  <a:close/>
                  <a:moveTo>
                    <a:pt x="55" y="95"/>
                  </a:moveTo>
                  <a:cubicBezTo>
                    <a:pt x="78" y="95"/>
                    <a:pt x="80" y="71"/>
                    <a:pt x="80" y="55"/>
                  </a:cubicBezTo>
                  <a:cubicBezTo>
                    <a:pt x="80" y="37"/>
                    <a:pt x="71" y="22"/>
                    <a:pt x="54" y="22"/>
                  </a:cubicBezTo>
                  <a:cubicBezTo>
                    <a:pt x="43" y="22"/>
                    <a:pt x="31" y="30"/>
                    <a:pt x="31" y="57"/>
                  </a:cubicBezTo>
                  <a:cubicBezTo>
                    <a:pt x="31" y="71"/>
                    <a:pt x="32" y="95"/>
                    <a:pt x="55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600"/>
                </a:spcAft>
                <a:defRPr/>
              </a:pPr>
              <a:endParaRPr lang="en-GB" sz="2400" kern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348002" y="2593413"/>
              <a:ext cx="112232" cy="52950"/>
            </a:xfrm>
            <a:custGeom>
              <a:avLst/>
              <a:gdLst>
                <a:gd name="T0" fmla="*/ 195 w 195"/>
                <a:gd name="T1" fmla="*/ 92 h 92"/>
                <a:gd name="T2" fmla="*/ 178 w 195"/>
                <a:gd name="T3" fmla="*/ 92 h 92"/>
                <a:gd name="T4" fmla="*/ 178 w 195"/>
                <a:gd name="T5" fmla="*/ 16 h 92"/>
                <a:gd name="T6" fmla="*/ 178 w 195"/>
                <a:gd name="T7" fmla="*/ 16 h 92"/>
                <a:gd name="T8" fmla="*/ 147 w 195"/>
                <a:gd name="T9" fmla="*/ 92 h 92"/>
                <a:gd name="T10" fmla="*/ 138 w 195"/>
                <a:gd name="T11" fmla="*/ 92 h 92"/>
                <a:gd name="T12" fmla="*/ 110 w 195"/>
                <a:gd name="T13" fmla="*/ 16 h 92"/>
                <a:gd name="T14" fmla="*/ 107 w 195"/>
                <a:gd name="T15" fmla="*/ 16 h 92"/>
                <a:gd name="T16" fmla="*/ 107 w 195"/>
                <a:gd name="T17" fmla="*/ 92 h 92"/>
                <a:gd name="T18" fmla="*/ 93 w 195"/>
                <a:gd name="T19" fmla="*/ 92 h 92"/>
                <a:gd name="T20" fmla="*/ 93 w 195"/>
                <a:gd name="T21" fmla="*/ 0 h 92"/>
                <a:gd name="T22" fmla="*/ 117 w 195"/>
                <a:gd name="T23" fmla="*/ 0 h 92"/>
                <a:gd name="T24" fmla="*/ 145 w 195"/>
                <a:gd name="T25" fmla="*/ 71 h 92"/>
                <a:gd name="T26" fmla="*/ 171 w 195"/>
                <a:gd name="T27" fmla="*/ 0 h 92"/>
                <a:gd name="T28" fmla="*/ 195 w 195"/>
                <a:gd name="T29" fmla="*/ 0 h 92"/>
                <a:gd name="T30" fmla="*/ 195 w 195"/>
                <a:gd name="T31" fmla="*/ 92 h 92"/>
                <a:gd name="T32" fmla="*/ 74 w 195"/>
                <a:gd name="T33" fmla="*/ 14 h 92"/>
                <a:gd name="T34" fmla="*/ 46 w 195"/>
                <a:gd name="T35" fmla="*/ 14 h 92"/>
                <a:gd name="T36" fmla="*/ 46 w 195"/>
                <a:gd name="T37" fmla="*/ 92 h 92"/>
                <a:gd name="T38" fmla="*/ 31 w 195"/>
                <a:gd name="T39" fmla="*/ 92 h 92"/>
                <a:gd name="T40" fmla="*/ 31 w 195"/>
                <a:gd name="T41" fmla="*/ 14 h 92"/>
                <a:gd name="T42" fmla="*/ 0 w 195"/>
                <a:gd name="T43" fmla="*/ 14 h 92"/>
                <a:gd name="T44" fmla="*/ 0 w 195"/>
                <a:gd name="T45" fmla="*/ 0 h 92"/>
                <a:gd name="T46" fmla="*/ 74 w 195"/>
                <a:gd name="T47" fmla="*/ 0 h 92"/>
                <a:gd name="T48" fmla="*/ 74 w 195"/>
                <a:gd name="T4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5" h="92">
                  <a:moveTo>
                    <a:pt x="195" y="92"/>
                  </a:moveTo>
                  <a:lnTo>
                    <a:pt x="178" y="92"/>
                  </a:lnTo>
                  <a:lnTo>
                    <a:pt x="178" y="16"/>
                  </a:lnTo>
                  <a:lnTo>
                    <a:pt x="178" y="16"/>
                  </a:lnTo>
                  <a:lnTo>
                    <a:pt x="147" y="92"/>
                  </a:lnTo>
                  <a:lnTo>
                    <a:pt x="138" y="92"/>
                  </a:lnTo>
                  <a:lnTo>
                    <a:pt x="110" y="16"/>
                  </a:lnTo>
                  <a:lnTo>
                    <a:pt x="107" y="16"/>
                  </a:lnTo>
                  <a:lnTo>
                    <a:pt x="107" y="92"/>
                  </a:lnTo>
                  <a:lnTo>
                    <a:pt x="93" y="92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45" y="71"/>
                  </a:lnTo>
                  <a:lnTo>
                    <a:pt x="171" y="0"/>
                  </a:lnTo>
                  <a:lnTo>
                    <a:pt x="195" y="0"/>
                  </a:lnTo>
                  <a:lnTo>
                    <a:pt x="195" y="92"/>
                  </a:lnTo>
                  <a:close/>
                  <a:moveTo>
                    <a:pt x="74" y="14"/>
                  </a:moveTo>
                  <a:lnTo>
                    <a:pt x="46" y="14"/>
                  </a:lnTo>
                  <a:lnTo>
                    <a:pt x="46" y="92"/>
                  </a:lnTo>
                  <a:lnTo>
                    <a:pt x="31" y="92"/>
                  </a:lnTo>
                  <a:lnTo>
                    <a:pt x="31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1600"/>
                </a:spcAft>
                <a:defRPr/>
              </a:pPr>
              <a:endParaRPr lang="en-GB" sz="2400" kern="0">
                <a:solidFill>
                  <a:sysClr val="windowText" lastClr="000000"/>
                </a:solidFill>
                <a:latin typeface="Helvetica 75 Bold" panose="020B0804020202020204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2968" y="452967"/>
            <a:ext cx="7776633" cy="4614333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678334" y="452967"/>
            <a:ext cx="3069167" cy="4614333"/>
          </a:xfrm>
        </p:spPr>
        <p:txBody>
          <a:bodyPr tIns="109728"/>
          <a:lstStyle>
            <a:lvl1pPr>
              <a:spcAft>
                <a:spcPts val="32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32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28768871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535504" marR="0" indent="-535504" algn="l" defTabSz="685783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4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535504" indent="-535504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3pPr>
            <a:lvl4pPr marL="535504" indent="-535504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4pPr>
            <a:lvl5pPr marL="0" indent="0">
              <a:lnSpc>
                <a:spcPct val="85000"/>
              </a:lnSpc>
              <a:spcAft>
                <a:spcPts val="1067"/>
              </a:spcAft>
              <a:buFont typeface="+mj-lt"/>
              <a:buNone/>
              <a:defRPr sz="4000"/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1"/>
            <a:r>
              <a:rPr lang="fr-FR"/>
              <a:t>Troisième niveau</a:t>
            </a:r>
          </a:p>
          <a:p>
            <a:pPr marL="535504" lvl="1" indent="-535504" algn="l" defTabSz="68578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Font typeface="+mj-lt"/>
              <a:buAutoNum type="arabicPeriod"/>
            </a:pPr>
            <a:r>
              <a:rPr lang="fr-FR"/>
              <a:t>Quatrième niveau</a:t>
            </a:r>
          </a:p>
          <a:p>
            <a:pPr marL="535504" marR="0" lvl="1" indent="-535504" algn="l" defTabSz="68578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/>
              <a:t>Cinquième niveau</a:t>
            </a:r>
          </a:p>
          <a:p>
            <a:pPr marL="535504" lvl="1" indent="-535504" algn="l" defTabSz="68578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33"/>
              </a:spcAft>
              <a:buFont typeface="+mj-lt"/>
              <a:buAutoNum type="arabicPeriod"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424865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4267"/>
              </a:spcAft>
              <a:defRPr sz="7333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3200"/>
              </a:spcAft>
              <a:defRPr sz="1867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1067"/>
              </a:spcAft>
              <a:buNone/>
              <a:defRPr sz="1600"/>
            </a:lvl3pPr>
            <a:lvl4pPr>
              <a:lnSpc>
                <a:spcPct val="85000"/>
              </a:lnSpc>
              <a:spcAft>
                <a:spcPts val="1067"/>
              </a:spcAft>
              <a:defRPr sz="7333"/>
            </a:lvl4pPr>
            <a:lvl5pPr>
              <a:lnSpc>
                <a:spcPct val="85000"/>
              </a:lnSpc>
              <a:spcAft>
                <a:spcPts val="1067"/>
              </a:spcAft>
              <a:defRPr sz="7333"/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469702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967" y="452967"/>
            <a:ext cx="11294533" cy="831851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1739900"/>
            <a:ext cx="11294532" cy="4220633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sz="1867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809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967" y="452966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6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318252" y="1739900"/>
            <a:ext cx="5420785" cy="4220632"/>
          </a:xfrm>
        </p:spPr>
        <p:txBody>
          <a:bodyPr/>
          <a:lstStyle>
            <a:lvl1pPr>
              <a:lnSpc>
                <a:spcPct val="90000"/>
              </a:lnSpc>
              <a:spcAft>
                <a:spcPts val="1067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225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1739901"/>
            <a:ext cx="11294532" cy="4220633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2967" y="452966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299291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1739901"/>
            <a:ext cx="11294532" cy="4220633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2967" y="452966"/>
            <a:ext cx="11294533" cy="83185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667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157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9" y="452967"/>
            <a:ext cx="11294532" cy="5507567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/>
              <a:t>Modifiez le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10317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/>
              <a:t>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227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53731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8047" y="356825"/>
            <a:ext cx="6439052" cy="307217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1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1" y="3605525"/>
            <a:ext cx="6436729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presenter name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48" y="5645152"/>
            <a:ext cx="817033" cy="817033"/>
            <a:chOff x="313535" y="4233863"/>
            <a:chExt cx="612775" cy="612775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0360" fontAlgn="base">
                <a:spcBef>
                  <a:spcPct val="0"/>
                </a:spcBef>
                <a:spcAft>
                  <a:spcPct val="0"/>
                </a:spcAft>
              </a:pPr>
              <a:endParaRPr lang="en-GB" sz="1867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0360" fontAlgn="base">
                <a:spcBef>
                  <a:spcPct val="0"/>
                </a:spcBef>
                <a:spcAft>
                  <a:spcPct val="0"/>
                </a:spcAft>
              </a:pPr>
              <a:endParaRPr lang="en-GB" sz="1867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0360" fontAlgn="base">
                <a:spcBef>
                  <a:spcPct val="0"/>
                </a:spcBef>
                <a:spcAft>
                  <a:spcPct val="0"/>
                </a:spcAft>
              </a:pPr>
              <a:endParaRPr lang="en-GB" sz="1867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3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0360" fontAlgn="base">
                <a:spcBef>
                  <a:spcPct val="0"/>
                </a:spcBef>
                <a:spcAft>
                  <a:spcPct val="0"/>
                </a:spcAft>
              </a:pPr>
              <a:endParaRPr lang="en-GB" sz="1867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0360" fontAlgn="base">
                <a:spcBef>
                  <a:spcPct val="0"/>
                </a:spcBef>
                <a:spcAft>
                  <a:spcPct val="0"/>
                </a:spcAft>
              </a:pPr>
              <a:endParaRPr lang="en-GB" sz="1867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0360" fontAlgn="base">
                <a:spcBef>
                  <a:spcPct val="0"/>
                </a:spcBef>
                <a:spcAft>
                  <a:spcPct val="0"/>
                </a:spcAft>
              </a:pPr>
              <a:endParaRPr lang="en-GB" sz="1867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0360" fontAlgn="base">
                <a:spcBef>
                  <a:spcPct val="0"/>
                </a:spcBef>
                <a:spcAft>
                  <a:spcPct val="0"/>
                </a:spcAft>
              </a:pPr>
              <a:endParaRPr lang="en-GB" sz="1867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50360" fontAlgn="base">
                <a:spcBef>
                  <a:spcPct val="0"/>
                </a:spcBef>
                <a:spcAft>
                  <a:spcPct val="0"/>
                </a:spcAft>
              </a:pPr>
              <a:endParaRPr lang="en-GB" sz="1867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6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601" y="1574800"/>
            <a:ext cx="5290740" cy="4493683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4800"/>
            <a:ext cx="5286507" cy="4493683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7599" y="357717"/>
            <a:ext cx="11355300" cy="9884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50360" fontAlgn="base">
              <a:spcBef>
                <a:spcPct val="0"/>
              </a:spcBef>
              <a:spcAft>
                <a:spcPct val="0"/>
              </a:spcAft>
            </a:pPr>
            <a:endParaRPr lang="en-GB" sz="1067">
              <a:solidFill>
                <a:srgbClr val="FFFFFF"/>
              </a:solidFill>
              <a:latin typeface="Helvetica 75 Bold" panose="020B0804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1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e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7"/>
            <a:ext cx="8129119" cy="570864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/>
              <a:t>Cliquez pour modifier le nom de la section 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61" y="6332195"/>
            <a:ext cx="65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leu électrique, Azure, Bleu Majorelle, bleu&#10;&#10;Description générée automatiquement">
            <a:extLst>
              <a:ext uri="{FF2B5EF4-FFF2-40B4-BE49-F238E27FC236}">
                <a16:creationId xmlns:a16="http://schemas.microsoft.com/office/drawing/2014/main" id="{136D7600-5E14-584C-C490-0C2BEE8C527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bleu, Azure, bleu vert, Bleu Majorelle&#10;&#10;Description générée automatiquement">
            <a:extLst>
              <a:ext uri="{FF2B5EF4-FFF2-40B4-BE49-F238E27FC236}">
                <a16:creationId xmlns:a16="http://schemas.microsoft.com/office/drawing/2014/main" id="{B32EB571-3C2B-824E-3E6B-88276E6EC17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bj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7C72E6C-C4C0-CC8E-48CD-E3B7E326FB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0209" y="1897811"/>
            <a:ext cx="9332343" cy="39632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Je suis un objet</a:t>
            </a:r>
          </a:p>
          <a:p>
            <a:pPr lvl="0"/>
            <a:r>
              <a:rPr lang="fr-FR"/>
              <a:t>(un graphique, une image, du texte)</a:t>
            </a:r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C8E9DA53-E400-DC70-A27E-D45A3C91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23140"/>
            <a:ext cx="9332343" cy="80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E40ABAFC-188A-5849-6348-BAE18644EA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1411557"/>
            <a:ext cx="9332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Sous titre de la slide</a:t>
            </a:r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FA11CE26-8790-62C0-7998-B5473DB128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72ACD645-1058-D328-DCCB-3511EFF179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A4F5950A-5887-8608-48D7-92CEF51F40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427E1AE3-134A-4E14-8515-7730785CCD88}" type="slidenum">
              <a:rPr lang="fr-FR" smtClean="0"/>
              <a:pPr algn="ct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6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9" y="452967"/>
            <a:ext cx="11294532" cy="959809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40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1067"/>
              </a:spcAft>
              <a:defRPr sz="1867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35062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bj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7B3D7DE-2D71-9CAD-70B5-930F7BCD761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800" y="2078757"/>
            <a:ext cx="5000625" cy="37258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fr-FR"/>
              <a:t>Je suis un objet</a:t>
            </a:r>
          </a:p>
          <a:p>
            <a:pPr lvl="0"/>
            <a:r>
              <a:rPr lang="fr-FR"/>
              <a:t>(un graphique, une image, du texte)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21F5E30D-8117-2235-5FB0-133F744B65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22343" y="2078757"/>
            <a:ext cx="4114800" cy="3725863"/>
          </a:xfrm>
          <a:prstGeom prst="rect">
            <a:avLst/>
          </a:prstGeom>
          <a:solidFill>
            <a:srgbClr val="FFCD03"/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Je suis un objet</a:t>
            </a:r>
          </a:p>
          <a:p>
            <a:pPr lvl="0"/>
            <a:r>
              <a:rPr lang="fr-FR"/>
              <a:t>(un graphique, une image, du texte)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F4C7144-E0C2-930F-7D03-07982BBB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23140"/>
            <a:ext cx="9332343" cy="80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122D"/>
                </a:solidFill>
              </a:defRPr>
            </a:lvl1pPr>
          </a:lstStyle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D28C5449-04C7-B3A8-81E5-330F6C918A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1411557"/>
            <a:ext cx="9332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Sous titre de la slide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EB005C58-D92C-B770-4EB5-DB4010621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244FC870-C5E3-6E87-4ECC-1DE1BADBF8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212F560F-8A5E-EBE6-A42F-218EC0B2D6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427E1AE3-134A-4E14-8515-7730785CCD88}" type="slidenum">
              <a:rPr lang="fr-FR" smtClean="0"/>
              <a:pPr algn="ctr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8723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21265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7" y="452966"/>
            <a:ext cx="11294533" cy="8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734" y="1739180"/>
            <a:ext cx="11298767" cy="42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874975" y="5956300"/>
            <a:ext cx="10868293" cy="45296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r>
              <a:rPr kumimoji="0" lang="fr-FR" sz="1067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B69CF-E6C0-4502-9150-F724028D496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3186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fade/>
  </p:transition>
  <p:hf sldNum="0" hdr="0" ftr="0" dt="0"/>
  <p:txStyles>
    <p:titleStyle>
      <a:lvl1pPr algn="l" defTabSz="685783" rtl="0" fontAlgn="base">
        <a:lnSpc>
          <a:spcPct val="90000"/>
        </a:lnSpc>
        <a:spcBef>
          <a:spcPct val="0"/>
        </a:spcBef>
        <a:spcAft>
          <a:spcPts val="0"/>
        </a:spcAft>
        <a:defRPr sz="26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609585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1219170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828754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2438339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685783" rtl="0" fontAlgn="base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685783" rtl="0" fontAlgn="base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77796" indent="-177796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361942" indent="-179913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541853" indent="-179913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EA3844-C35B-7CAC-0BFB-5B980DCE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1931FE-F883-BF7D-A489-7EF7FE0B6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6DAE1-31FC-BBAF-07A2-FA2C508FB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4081CC-A84D-725D-9EC9-B6D86970E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E8E7BE-7678-C8AF-6F20-0C9881814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28533-58A8-4248-8521-E25FDDDB6C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BE0BA-4B8B-9562-D752-C5169BE9A16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9996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7" y="452966"/>
            <a:ext cx="11294533" cy="8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734" y="1739180"/>
            <a:ext cx="11298767" cy="42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CB075-BDB7-40A5-ADA8-5563319FA2C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599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med">
    <p:fade/>
  </p:transition>
  <p:hf sldNum="0" hdr="0" ftr="0" dt="0"/>
  <p:txStyles>
    <p:titleStyle>
      <a:lvl1pPr algn="l" defTabSz="685783" rtl="0" fontAlgn="base">
        <a:lnSpc>
          <a:spcPct val="90000"/>
        </a:lnSpc>
        <a:spcBef>
          <a:spcPct val="0"/>
        </a:spcBef>
        <a:spcAft>
          <a:spcPts val="0"/>
        </a:spcAft>
        <a:defRPr sz="26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609585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1219170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828754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2438339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685783" rtl="0" fontAlgn="base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685783" rtl="0" fontAlgn="base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77796" indent="-177796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361942" indent="-179913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541853" indent="-179913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356659"/>
            <a:ext cx="11353800" cy="991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579034"/>
            <a:ext cx="11353800" cy="4487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/>
              <a:t>Cliquez pour modifier le texte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  <a:p>
            <a:pPr lvl="5"/>
            <a:r>
              <a:rPr lang="fr-FR" noProof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19100" y="6047314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fr-FR" sz="10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E42C5-2085-40D8-BB8A-3D1277CD724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64829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defTabSz="121917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defTabSz="121917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7" y="452966"/>
            <a:ext cx="11294533" cy="8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734" y="1739180"/>
            <a:ext cx="11298767" cy="42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48733" y="5962651"/>
            <a:ext cx="366680" cy="446615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874975" y="5956300"/>
            <a:ext cx="10868293" cy="45296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71914-9291-43D3-B59A-0018696C92B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03381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>
    <p:fade/>
  </p:transition>
  <p:hf sldNum="0" hdr="0" ftr="0" dt="0"/>
  <p:txStyles>
    <p:titleStyle>
      <a:lvl1pPr algn="l" defTabSz="685783" rtl="0" fontAlgn="base">
        <a:lnSpc>
          <a:spcPct val="90000"/>
        </a:lnSpc>
        <a:spcBef>
          <a:spcPct val="0"/>
        </a:spcBef>
        <a:spcAft>
          <a:spcPts val="0"/>
        </a:spcAft>
        <a:defRPr sz="26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609585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1219170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828754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2438339" algn="l" defTabSz="685783" rtl="0" fontAlgn="base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685783" rtl="0" fontAlgn="base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685783" rtl="0" fontAlgn="base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77796" indent="-177796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361942" indent="-179913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541853" indent="-179913" algn="l" defTabSz="685783" rtl="0" fontAlgn="base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7" y="452966"/>
            <a:ext cx="11294533" cy="8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734" y="1739180"/>
            <a:ext cx="11298767" cy="42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GB" altLang="en-US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448733" y="5962651"/>
            <a:ext cx="366680" cy="446615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874975" y="5956300"/>
            <a:ext cx="10868293" cy="45296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8A35A-53C4-4CC8-9FEC-3E0C9B9DEF3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59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ransition spd="med">
    <p:fade/>
  </p:transition>
  <p:hf sldNum="0" hdr="0" ftr="0" dt="0"/>
  <p:txStyles>
    <p:titleStyle>
      <a:lvl1pPr algn="l" defTabSz="685783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6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609585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1219170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828754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2438339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77796" indent="-177796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361942" indent="-179913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541853" indent="-179913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 txBox="1">
            <a:spLocks/>
          </p:cNvSpPr>
          <p:nvPr/>
        </p:nvSpPr>
        <p:spPr>
          <a:xfrm>
            <a:off x="160701" y="6385986"/>
            <a:ext cx="366680" cy="446615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10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‹#›</a:t>
            </a:fld>
            <a:endParaRPr kumimoji="0" lang="en-GB" sz="10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7066BE-D650-4E9F-A1C8-7B066C28816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15232381-2440-A205-D116-9DB0551A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366185"/>
            <a:ext cx="11541760" cy="619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774B90-C0F6-8C89-1186-D661B7979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107441"/>
            <a:ext cx="11541760" cy="5506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4"/>
            <a:r>
              <a:rPr lang="fr-FR"/>
              <a:t>Troisième niveau</a:t>
            </a:r>
          </a:p>
          <a:p>
            <a:pPr lvl="5"/>
            <a:r>
              <a:rPr lang="fr-FR"/>
              <a:t>Quatrième niveau</a:t>
            </a:r>
          </a:p>
          <a:p>
            <a:pPr lvl="6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E8CAD1-CDE2-95BD-CDC1-E429309E4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8240" y="6243110"/>
            <a:ext cx="558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accent1"/>
                </a:solidFill>
                <a:latin typeface="Helvetica 75 Bold" panose="020B0804020202020204" pitchFamily="34" charset="0"/>
              </a:defRPr>
            </a:lvl1pPr>
          </a:lstStyle>
          <a:p>
            <a:fld id="{34D3D1CB-FEC0-488B-A218-6074A4DAF6C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897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ransition spd="med">
    <p:fade/>
  </p:transition>
  <p:hf sldNum="0" hdr="0" ftr="0" dt="0"/>
  <p:txStyles>
    <p:titleStyle>
      <a:lvl1pPr algn="l" defTabSz="685783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3200" kern="1200">
          <a:solidFill>
            <a:schemeClr val="accent1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609585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1219170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828754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2438339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2400" kern="1200" baseline="0">
          <a:solidFill>
            <a:schemeClr val="accent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marL="380990" indent="-258227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Font typeface="Wingdings" panose="05000000000000000000" pitchFamily="2" charset="2"/>
        <a:buChar char="n"/>
        <a:defRPr sz="2133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77796" indent="-177796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Clr>
          <a:schemeClr val="bg1"/>
        </a:buClr>
        <a:buFont typeface="Helvetica 75" panose="020B0804020202020204" pitchFamily="34" charset="0"/>
        <a:buChar char="−"/>
        <a:defRPr sz="1867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361942" indent="-179913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541853" indent="-179913" algn="l" defTabSz="685783" rtl="0" eaLnBrk="1" fontAlgn="base" hangingPunct="1">
        <a:lnSpc>
          <a:spcPct val="90000"/>
        </a:lnSpc>
        <a:spcBef>
          <a:spcPct val="0"/>
        </a:spcBef>
        <a:spcAft>
          <a:spcPts val="0"/>
        </a:spcAft>
        <a:buClr>
          <a:schemeClr val="bg1"/>
        </a:buClr>
        <a:buFont typeface="Wingdings" panose="05000000000000000000" pitchFamily="2" charset="2"/>
        <a:buChar char="§"/>
        <a:defRPr sz="1867" kern="1200">
          <a:solidFill>
            <a:schemeClr val="bg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5pPr>
      <a:lvl6pPr marL="833946" indent="-171446" algn="l" defTabSz="685783" rtl="0" eaLnBrk="1" latinLnBrk="0" hangingPunct="1">
        <a:lnSpc>
          <a:spcPct val="90000"/>
        </a:lnSpc>
        <a:spcBef>
          <a:spcPts val="375"/>
        </a:spcBef>
        <a:buFont typeface="Helvetica 75 Bold" panose="020B0804020202020204" pitchFamily="34" charset="0"/>
        <a:buChar char="‐"/>
        <a:tabLst>
          <a:tab pos="833946" algn="l"/>
        </a:tabLst>
        <a:defRPr lang="fr-FR" sz="1600" kern="1200" dirty="0" smtClean="0">
          <a:solidFill>
            <a:schemeClr val="bg1"/>
          </a:solidFill>
          <a:latin typeface="Helvetica 55 Roman" panose="020B0604020202020204" pitchFamily="34" charset="0"/>
          <a:ea typeface="ＭＳ Ｐゴシック" pitchFamily="34" charset="-128"/>
          <a:cs typeface="+mn-cs"/>
        </a:defRPr>
      </a:lvl6pPr>
      <a:lvl7pPr marL="107735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67" kern="1200">
          <a:solidFill>
            <a:schemeClr val="bg1"/>
          </a:solidFill>
          <a:latin typeface="Helvetica 55 Roman" panose="020B0604020202020204" pitchFamily="34" charset="0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2967" y="452966"/>
            <a:ext cx="11294533" cy="8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8734" y="1739180"/>
            <a:ext cx="11298767" cy="42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GB" altLang="en-US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448733" y="5962651"/>
            <a:ext cx="366680" cy="446615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600"/>
              </a:spcAft>
              <a:buClr>
                <a:srgbClr val="FFFFFF"/>
              </a:buClr>
              <a:defRPr/>
            </a:pPr>
            <a:fld id="{8702007A-2642-4DC4-A457-FD791426C840}" type="slidenum">
              <a:rPr lang="en-GB" sz="1067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600"/>
                </a:spcAft>
                <a:buClr>
                  <a:srgbClr val="FFFFFF"/>
                </a:buClr>
                <a:defRPr/>
              </a:pPr>
              <a:t>‹#›</a:t>
            </a:fld>
            <a:endParaRPr lang="en-GB" sz="1067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803E8-6F3E-46F4-A851-3E2A085B77F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5423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ransition spd="med">
    <p:fade/>
  </p:transition>
  <p:hf sldNum="0" hdr="0" ftr="0" dt="0"/>
  <p:txStyles>
    <p:titleStyle>
      <a:lvl1pPr algn="l" defTabSz="685783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667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609585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1219170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828754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2438339" algn="l" defTabSz="685783" rtl="0" eaLnBrk="1" fontAlgn="base" hangingPunct="1">
        <a:lnSpc>
          <a:spcPct val="90000"/>
        </a:lnSpc>
        <a:spcBef>
          <a:spcPct val="0"/>
        </a:spcBef>
        <a:spcAft>
          <a:spcPts val="1600"/>
        </a:spcAft>
        <a:defRPr sz="2133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Font typeface="Arial" pitchFamily="34" charset="0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77796" indent="-177796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361942" indent="-179913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541853" indent="-179913" algn="l" defTabSz="685783" rtl="0" eaLnBrk="1" fontAlgn="base" hangingPunct="1">
        <a:lnSpc>
          <a:spcPct val="90000"/>
        </a:lnSpc>
        <a:spcBef>
          <a:spcPct val="0"/>
        </a:spcBef>
        <a:spcAft>
          <a:spcPts val="1067"/>
        </a:spcAft>
        <a:buClr>
          <a:schemeClr val="tx1"/>
        </a:buClr>
        <a:buFont typeface="Helvetica 75" panose="020B0804020202020204" pitchFamily="34" charset="0"/>
        <a:buChar char="−"/>
        <a:defRPr sz="1867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7FD7D5-DE8D-8248-0F23-216369B0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23140"/>
            <a:ext cx="9332343" cy="80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949437-7E3E-3331-A95D-B5B01C389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5860" y="6438900"/>
            <a:ext cx="897148" cy="20002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4BCB08-0266-66D0-D463-C50367814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8900"/>
            <a:ext cx="4114800" cy="20002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9DCB79-2CFD-E8D3-B423-982EF26E6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2634" y="6438900"/>
            <a:ext cx="631166" cy="20002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427E1AE3-134A-4E14-8515-7730785CCD88}" type="slidenum">
              <a:rPr lang="fr-FR" smtClean="0"/>
              <a:pPr algn="ctr"/>
              <a:t>‹#›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7B6900F-26F5-25E7-618C-BD987C21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411557"/>
            <a:ext cx="933234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Sous titre de la slide</a:t>
            </a:r>
          </a:p>
        </p:txBody>
      </p:sp>
      <p:pic>
        <p:nvPicPr>
          <p:cNvPr id="6" name="Graphique 5" hidden="1">
            <a:extLst>
              <a:ext uri="{FF2B5EF4-FFF2-40B4-BE49-F238E27FC236}">
                <a16:creationId xmlns:a16="http://schemas.microsoft.com/office/drawing/2014/main" id="{4E7F898C-EFD1-52E2-301B-E2A50082CC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6273801"/>
            <a:ext cx="964121" cy="36512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6EFAC98D-F6A7-C42C-94AA-B596761A95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800" y="6273801"/>
            <a:ext cx="964122" cy="365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E52D90-1FBC-5578-5D71-1E0CE988939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08638" y="6672580"/>
            <a:ext cx="10033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ED7D31">
                    <a:alpha val="50000"/>
                  </a:srgbClr>
                </a:solidFill>
                <a:latin typeface="Helvetica 75 Bold" panose="020B0804020202020204" pitchFamily="34" charset="0"/>
              </a:rPr>
              <a:t>Orange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0294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163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rgbClr val="00163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hyperlink" Target="https://cyberinvestigation.fr/saml/orang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532" y="2312784"/>
            <a:ext cx="6540958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spc="67">
                <a:ln w="12700" cmpd="sng">
                  <a:noFill/>
                  <a:prstDash val="solid"/>
                </a:ln>
                <a:solidFill>
                  <a:srgbClr val="FF7900"/>
                </a:solidFill>
                <a:latin typeface="Helvetica 75 Bold" panose="020B0804020202020204" pitchFamily="34" charset="0"/>
              </a:rPr>
              <a:t>Cybersecurity Month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479687"/>
            <a:ext cx="1056117" cy="105611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F555272-30FE-4D39-866F-7247338C4C9C}"/>
              </a:ext>
            </a:extLst>
          </p:cNvPr>
          <p:cNvSpPr txBox="1"/>
          <p:nvPr/>
        </p:nvSpPr>
        <p:spPr>
          <a:xfrm>
            <a:off x="3610506" y="4054566"/>
            <a:ext cx="49709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 75 Bold" pitchFamily="34" charset="0"/>
              </a:rPr>
              <a:t>Cyber Investigation</a:t>
            </a:r>
          </a:p>
          <a:p>
            <a:pPr algn="ctr"/>
            <a:r>
              <a:rPr lang="en-US" sz="2400" dirty="0">
                <a:latin typeface="Helvetica 75 Bold" pitchFamily="34" charset="0"/>
              </a:rPr>
              <a:t>-</a:t>
            </a:r>
          </a:p>
          <a:p>
            <a:pPr algn="ctr"/>
            <a:r>
              <a:rPr lang="fr-FR" sz="2400" dirty="0">
                <a:latin typeface="Helvetica 75 Bold" pitchFamily="34" charset="0"/>
              </a:rPr>
              <a:t>Social Engineering</a:t>
            </a:r>
          </a:p>
          <a:p>
            <a:pPr algn="ctr"/>
            <a:r>
              <a:rPr lang="fr-FR" sz="2400" dirty="0">
                <a:latin typeface="Helvetica 75 Bold" pitchFamily="34" charset="0"/>
              </a:rPr>
              <a:t>&amp;</a:t>
            </a:r>
          </a:p>
          <a:p>
            <a:pPr algn="ctr"/>
            <a:r>
              <a:rPr lang="fr-FR" sz="2400" dirty="0">
                <a:latin typeface="Helvetica 75 Bold" pitchFamily="34" charset="0"/>
              </a:rPr>
              <a:t>Identity Theft</a:t>
            </a:r>
            <a:endParaRPr lang="fr-FR" sz="2133" dirty="0">
              <a:latin typeface="Helvetica 75 Bold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4B6AF1-2098-47B8-89E2-2E94C0C7F602}"/>
              </a:ext>
            </a:extLst>
          </p:cNvPr>
          <p:cNvSpPr txBox="1"/>
          <p:nvPr/>
        </p:nvSpPr>
        <p:spPr>
          <a:xfrm>
            <a:off x="3048000" y="3181510"/>
            <a:ext cx="6096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67" b="1" spc="67">
                <a:ln w="12700" cmpd="sng">
                  <a:noFill/>
                  <a:prstDash val="solid"/>
                </a:ln>
                <a:solidFill>
                  <a:schemeClr val="tx1">
                    <a:lumMod val="65000"/>
                  </a:schemeClr>
                </a:solidFill>
                <a:latin typeface="Helvetica 75 Bold" panose="020B0804020202020204" pitchFamily="34" charset="0"/>
              </a:rPr>
              <a:t>Game presentation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AAD069-F5D8-066C-98FA-628B0CE24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05" y="0"/>
            <a:ext cx="2023053" cy="2023053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9860FE-6FAD-8A34-1D50-4F535B4550EE}"/>
              </a:ext>
            </a:extLst>
          </p:cNvPr>
          <p:cNvGrpSpPr/>
          <p:nvPr/>
        </p:nvGrpSpPr>
        <p:grpSpPr>
          <a:xfrm>
            <a:off x="10506302" y="133949"/>
            <a:ext cx="1432093" cy="1372803"/>
            <a:chOff x="8992667" y="431129"/>
            <a:chExt cx="1432093" cy="1372803"/>
          </a:xfrm>
        </p:grpSpPr>
        <p:pic>
          <p:nvPicPr>
            <p:cNvPr id="7" name="Graphique 6" descr="Réunion en ligne avec un remplissage uni">
              <a:extLst>
                <a:ext uri="{FF2B5EF4-FFF2-40B4-BE49-F238E27FC236}">
                  <a16:creationId xmlns:a16="http://schemas.microsoft.com/office/drawing/2014/main" id="{78E63827-F90B-1D4A-BDF0-0AB63381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92667" y="586866"/>
              <a:ext cx="1217066" cy="1217066"/>
            </a:xfrm>
            <a:prstGeom prst="rect">
              <a:avLst/>
            </a:prstGeom>
          </p:spPr>
        </p:pic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1AD964AF-B3DA-BB63-DDE1-BACF5147BAE6}"/>
                </a:ext>
              </a:extLst>
            </p:cNvPr>
            <p:cNvGrpSpPr/>
            <p:nvPr/>
          </p:nvGrpSpPr>
          <p:grpSpPr>
            <a:xfrm>
              <a:off x="9737757" y="431129"/>
              <a:ext cx="687003" cy="687003"/>
              <a:chOff x="5752497" y="1116929"/>
              <a:chExt cx="687003" cy="687003"/>
            </a:xfrm>
          </p:grpSpPr>
          <p:sp>
            <p:nvSpPr>
              <p:cNvPr id="16" name="Rectangle : avec coins arrondis en diagonale 15">
                <a:extLst>
                  <a:ext uri="{FF2B5EF4-FFF2-40B4-BE49-F238E27FC236}">
                    <a16:creationId xmlns:a16="http://schemas.microsoft.com/office/drawing/2014/main" id="{BC05A145-7FF4-A15B-BD84-1E15F5D57CC5}"/>
                  </a:ext>
                </a:extLst>
              </p:cNvPr>
              <p:cNvSpPr/>
              <p:nvPr/>
            </p:nvSpPr>
            <p:spPr>
              <a:xfrm rot="19836166">
                <a:off x="5858736" y="1279206"/>
                <a:ext cx="266700" cy="45719"/>
              </a:xfrm>
              <a:prstGeom prst="round2DiagRect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 : avec coins arrondis en diagonale 16">
                <a:extLst>
                  <a:ext uri="{FF2B5EF4-FFF2-40B4-BE49-F238E27FC236}">
                    <a16:creationId xmlns:a16="http://schemas.microsoft.com/office/drawing/2014/main" id="{A7B4896B-8C84-21AC-EE2A-8EAD39B4471A}"/>
                  </a:ext>
                </a:extLst>
              </p:cNvPr>
              <p:cNvSpPr/>
              <p:nvPr/>
            </p:nvSpPr>
            <p:spPr>
              <a:xfrm rot="1614634">
                <a:off x="6058737" y="1278115"/>
                <a:ext cx="266700" cy="75380"/>
              </a:xfrm>
              <a:prstGeom prst="round2DiagRect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 : avec coins arrondis en diagonale 17">
                <a:extLst>
                  <a:ext uri="{FF2B5EF4-FFF2-40B4-BE49-F238E27FC236}">
                    <a16:creationId xmlns:a16="http://schemas.microsoft.com/office/drawing/2014/main" id="{DDF28E5D-1426-AEB9-3E14-C899A967EEE8}"/>
                  </a:ext>
                </a:extLst>
              </p:cNvPr>
              <p:cNvSpPr/>
              <p:nvPr/>
            </p:nvSpPr>
            <p:spPr>
              <a:xfrm rot="7221015">
                <a:off x="6027931" y="1525073"/>
                <a:ext cx="366032" cy="45719"/>
              </a:xfrm>
              <a:prstGeom prst="round2DiagRect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 : avec coins arrondis en diagonale 18">
                <a:extLst>
                  <a:ext uri="{FF2B5EF4-FFF2-40B4-BE49-F238E27FC236}">
                    <a16:creationId xmlns:a16="http://schemas.microsoft.com/office/drawing/2014/main" id="{0559EFC2-1F97-9F92-089E-7042BC3690A2}"/>
                  </a:ext>
                </a:extLst>
              </p:cNvPr>
              <p:cNvSpPr/>
              <p:nvPr/>
            </p:nvSpPr>
            <p:spPr>
              <a:xfrm rot="14300849">
                <a:off x="5800844" y="1513980"/>
                <a:ext cx="383458" cy="68855"/>
              </a:xfrm>
              <a:prstGeom prst="round2DiagRect">
                <a:avLst/>
              </a:prstGeom>
              <a:solidFill>
                <a:srgbClr val="FF7900"/>
              </a:solidFill>
              <a:ln>
                <a:solidFill>
                  <a:srgbClr val="FF79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AD0E51FA-22EB-271F-D478-6E2976AE58F8}"/>
                  </a:ext>
                </a:extLst>
              </p:cNvPr>
              <p:cNvGrpSpPr/>
              <p:nvPr/>
            </p:nvGrpSpPr>
            <p:grpSpPr>
              <a:xfrm>
                <a:off x="5752497" y="1116929"/>
                <a:ext cx="687003" cy="687003"/>
                <a:chOff x="3675236" y="765730"/>
                <a:chExt cx="914400" cy="91440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891DA95E-4F6A-C132-FC41-23496A3FA1CD}"/>
                    </a:ext>
                  </a:extLst>
                </p:cNvPr>
                <p:cNvSpPr/>
                <p:nvPr/>
              </p:nvSpPr>
              <p:spPr>
                <a:xfrm>
                  <a:off x="3981451" y="1114413"/>
                  <a:ext cx="298450" cy="21907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" name="Graphique 7" descr="Bouclier coche avec un remplissage uni">
                  <a:extLst>
                    <a:ext uri="{FF2B5EF4-FFF2-40B4-BE49-F238E27FC236}">
                      <a16:creationId xmlns:a16="http://schemas.microsoft.com/office/drawing/2014/main" id="{4F09B389-6579-9C0A-A4A5-696034CFE3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5236" y="765730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1C1AE740-5351-4312-E820-49750926D54A}"/>
              </a:ext>
            </a:extLst>
          </p:cNvPr>
          <p:cNvSpPr txBox="1"/>
          <p:nvPr/>
        </p:nvSpPr>
        <p:spPr>
          <a:xfrm>
            <a:off x="10131291" y="1343288"/>
            <a:ext cx="1967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err="1">
                <a:latin typeface="Helvetica 75 Bold" pitchFamily="34" charset="0"/>
              </a:rPr>
              <a:t>Remote</a:t>
            </a:r>
            <a:r>
              <a:rPr lang="fr-FR">
                <a:latin typeface="Helvetica 75 Bold" pitchFamily="34" charset="0"/>
              </a:rPr>
              <a:t> session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F2B3FB1-B423-8787-D789-C947617EAA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75" y="5197745"/>
            <a:ext cx="1641750" cy="164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7498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F3719-8928-6833-9BEE-4825B599A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5">
            <a:extLst>
              <a:ext uri="{FF2B5EF4-FFF2-40B4-BE49-F238E27FC236}">
                <a16:creationId xmlns:a16="http://schemas.microsoft.com/office/drawing/2014/main" id="{E6DDEF23-1A12-0A07-440B-A9EC320D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06" y="231024"/>
            <a:ext cx="11294533" cy="831851"/>
          </a:xfrm>
        </p:spPr>
        <p:txBody>
          <a:bodyPr/>
          <a:lstStyle/>
          <a:p>
            <a:r>
              <a:rPr kumimoji="0" lang="en-GB" sz="2667" b="1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neue 35"/>
              </a:rPr>
              <a:t>Briefing</a:t>
            </a:r>
            <a:r>
              <a: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neue 35"/>
              </a:rPr>
              <a:t> </a:t>
            </a:r>
            <a:r>
              <a: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8E908F">
                    <a:lumMod val="50000"/>
                  </a:srgbClr>
                </a:solidFill>
                <a:effectLst/>
                <a:uLnTx/>
                <a:uFillTx/>
                <a:latin typeface="Helvetica neue 35"/>
              </a:rPr>
              <a:t>|</a:t>
            </a:r>
            <a:r>
              <a: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neue 35"/>
              </a:rPr>
              <a:t> </a:t>
            </a:r>
            <a:r>
              <a:rPr lang="en-GB" sz="2400">
                <a:solidFill>
                  <a:schemeClr val="tx1"/>
                </a:solidFill>
                <a:latin typeface="Helvetica neue 35"/>
              </a:rPr>
              <a:t>Connect to Cyber Investigation &amp; select the right session</a:t>
            </a:r>
            <a:endParaRPr lang="en-GB">
              <a:solidFill>
                <a:srgbClr val="FF7900"/>
              </a:solidFill>
              <a:latin typeface="Helvetica neue 35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11C871A-54BB-7312-A11B-1B9AF4F23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981" y="1788276"/>
            <a:ext cx="3622651" cy="1766099"/>
          </a:xfrm>
          <a:prstGeom prst="rect">
            <a:avLst/>
          </a:prstGeom>
        </p:spPr>
      </p:pic>
      <p:grpSp>
        <p:nvGrpSpPr>
          <p:cNvPr id="88" name="Groupe 87">
            <a:extLst>
              <a:ext uri="{FF2B5EF4-FFF2-40B4-BE49-F238E27FC236}">
                <a16:creationId xmlns:a16="http://schemas.microsoft.com/office/drawing/2014/main" id="{11782C17-8435-FB7F-56BD-7B578FFCDA3A}"/>
              </a:ext>
            </a:extLst>
          </p:cNvPr>
          <p:cNvGrpSpPr/>
          <p:nvPr/>
        </p:nvGrpSpPr>
        <p:grpSpPr>
          <a:xfrm>
            <a:off x="1030905" y="1704102"/>
            <a:ext cx="10686880" cy="1934447"/>
            <a:chOff x="1030905" y="1704102"/>
            <a:chExt cx="10686880" cy="193444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4CC548-AD30-ED32-2161-0EA0781182DB}"/>
                </a:ext>
              </a:extLst>
            </p:cNvPr>
            <p:cNvSpPr/>
            <p:nvPr/>
          </p:nvSpPr>
          <p:spPr>
            <a:xfrm>
              <a:off x="7862827" y="1704102"/>
              <a:ext cx="3854958" cy="19344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B7E11CDA-1BAA-398C-F9D1-6A6F1FAC8875}"/>
                </a:ext>
              </a:extLst>
            </p:cNvPr>
            <p:cNvCxnSpPr>
              <a:cxnSpLocks/>
              <a:stCxn id="27" idx="3"/>
              <a:endCxn id="34" idx="1"/>
            </p:cNvCxnSpPr>
            <p:nvPr/>
          </p:nvCxnSpPr>
          <p:spPr>
            <a:xfrm>
              <a:off x="6951947" y="2671326"/>
              <a:ext cx="9108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 de texte 3">
              <a:extLst>
                <a:ext uri="{FF2B5EF4-FFF2-40B4-BE49-F238E27FC236}">
                  <a16:creationId xmlns:a16="http://schemas.microsoft.com/office/drawing/2014/main" id="{8E93CE1D-ADBA-25C9-461D-4EFA5147F209}"/>
                </a:ext>
              </a:extLst>
            </p:cNvPr>
            <p:cNvSpPr txBox="1"/>
            <p:nvPr/>
          </p:nvSpPr>
          <p:spPr>
            <a:xfrm>
              <a:off x="1030905" y="2281162"/>
              <a:ext cx="5921042" cy="78032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FF7900"/>
                </a:buClr>
              </a:pPr>
              <a:r>
                <a:rPr lang="en-GB" sz="1400" b="1" dirty="0">
                  <a:solidFill>
                    <a:srgbClr val="FF7900"/>
                  </a:solidFill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Connect through SSO</a:t>
              </a:r>
              <a:r>
                <a:rPr lang="en-GB" sz="1400" dirty="0"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, or </a:t>
              </a:r>
              <a:r>
                <a:rPr lang="en-GB" sz="1400" b="1" dirty="0">
                  <a:solidFill>
                    <a:srgbClr val="FF7900"/>
                  </a:solidFill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create your account</a:t>
              </a:r>
              <a:r>
                <a:rPr lang="en-GB" sz="1400" dirty="0"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 if you haven’t done it yet, via the following link</a:t>
              </a:r>
              <a:r>
                <a:rPr lang="fr-FR" sz="1400" dirty="0"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1400" b="1" u="sng" dirty="0">
                  <a:solidFill>
                    <a:srgbClr val="FF7900"/>
                  </a:solidFill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https://cyberinvestigation.fr/saml/orange</a:t>
              </a:r>
              <a:r>
                <a:rPr lang="fr-FR" sz="1400" dirty="0"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E152899-C188-CA60-D232-4D05ABF659A3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6600825" y="4748282"/>
            <a:ext cx="417813" cy="3201"/>
          </a:xfrm>
          <a:prstGeom prst="straightConnector1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 de texte 3">
            <a:extLst>
              <a:ext uri="{FF2B5EF4-FFF2-40B4-BE49-F238E27FC236}">
                <a16:creationId xmlns:a16="http://schemas.microsoft.com/office/drawing/2014/main" id="{FA3909BF-BB68-C038-03CA-8DA89C484C7A}"/>
              </a:ext>
            </a:extLst>
          </p:cNvPr>
          <p:cNvSpPr txBox="1"/>
          <p:nvPr/>
        </p:nvSpPr>
        <p:spPr>
          <a:xfrm>
            <a:off x="1030905" y="4448955"/>
            <a:ext cx="5569920" cy="6050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>
                <a:srgbClr val="FF7900"/>
              </a:buClr>
            </a:pPr>
            <a:r>
              <a:rPr lang="fr-FR" sz="1400" dirty="0">
                <a:effectLst/>
                <a:latin typeface="Helvetica neue 35"/>
                <a:ea typeface="Times New Roman" panose="02020603050405020304" pitchFamily="18" charset="0"/>
                <a:cs typeface="Times New Roman"/>
              </a:rPr>
              <a:t>On the platform, select the item </a:t>
            </a:r>
            <a:r>
              <a:rPr lang="en-US" sz="1400" b="1" dirty="0">
                <a:latin typeface="Helvetica neue 35"/>
                <a:ea typeface="Times New Roman" panose="02020603050405020304" pitchFamily="18" charset="0"/>
                <a:cs typeface="Times New Roman"/>
              </a:rPr>
              <a:t>“</a:t>
            </a:r>
            <a:r>
              <a:rPr lang="en-US" sz="1400" b="1" dirty="0">
                <a:solidFill>
                  <a:srgbClr val="FF7900"/>
                </a:solidFill>
                <a:latin typeface="Helvetica neue 35"/>
                <a:ea typeface="Times New Roman" panose="02020603050405020304" pitchFamily="18" charset="0"/>
                <a:cs typeface="Times New Roman"/>
              </a:rPr>
              <a:t>Social Engineering &amp; Identity Teft</a:t>
            </a:r>
            <a:r>
              <a:rPr lang="en-US" sz="1400" b="1" dirty="0">
                <a:latin typeface="Helvetica neue 35"/>
                <a:ea typeface="Times New Roman" panose="02020603050405020304" pitchFamily="18" charset="0"/>
                <a:cs typeface="Times New Roman"/>
              </a:rPr>
              <a:t>” </a:t>
            </a:r>
            <a:r>
              <a:rPr lang="en-US" sz="1400" dirty="0">
                <a:effectLst/>
                <a:latin typeface="Helvetica neue 35"/>
                <a:ea typeface="Times New Roman" panose="02020603050405020304" pitchFamily="18" charset="0"/>
                <a:cs typeface="Times New Roman"/>
              </a:rPr>
              <a:t>with the </a:t>
            </a:r>
            <a:r>
              <a:rPr lang="en-US" sz="1400" b="1" dirty="0">
                <a:effectLst/>
                <a:latin typeface="Helvetica neue 35"/>
                <a:ea typeface="Times New Roman" panose="02020603050405020304" pitchFamily="18" charset="0"/>
                <a:cs typeface="Times New Roman"/>
              </a:rPr>
              <a:t>information matching the session</a:t>
            </a:r>
            <a:r>
              <a:rPr lang="fr-FR" sz="1400" b="1" dirty="0">
                <a:effectLst/>
                <a:latin typeface="Helvetica 75"/>
                <a:ea typeface="+mn-lt"/>
                <a:cs typeface="Times New Roman"/>
              </a:rPr>
              <a:t>.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F8811A-5234-E240-6CEC-A50C0A807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666" y="4432679"/>
            <a:ext cx="4461966" cy="633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F38E02-374F-6ED6-E6C8-F67FC0679542}"/>
              </a:ext>
            </a:extLst>
          </p:cNvPr>
          <p:cNvSpPr/>
          <p:nvPr/>
        </p:nvSpPr>
        <p:spPr>
          <a:xfrm>
            <a:off x="7018638" y="4336968"/>
            <a:ext cx="4699147" cy="8226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55441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238D2-5248-363E-965E-943C7F3B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58965D1-F58C-851C-9D05-B6C41C0A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667" b="1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neue 35"/>
              </a:rPr>
              <a:t>Briefing</a:t>
            </a:r>
            <a:r>
              <a: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neue 35"/>
              </a:rPr>
              <a:t> </a:t>
            </a:r>
            <a:r>
              <a: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8E908F">
                    <a:lumMod val="50000"/>
                  </a:srgbClr>
                </a:solidFill>
                <a:effectLst/>
                <a:uLnTx/>
                <a:uFillTx/>
                <a:latin typeface="Helvetica neue 35"/>
              </a:rPr>
              <a:t>|</a:t>
            </a:r>
            <a:r>
              <a:rPr kumimoji="0" lang="en-GB" sz="2667" b="0" i="0" u="none" strike="noStrike" kern="1200" cap="none" spc="0" normalizeH="0" baseline="0" noProof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Helvetica neue 35"/>
              </a:rPr>
              <a:t> </a:t>
            </a:r>
            <a:r>
              <a:rPr lang="en-GB" sz="2400">
                <a:solidFill>
                  <a:schemeClr val="tx1"/>
                </a:solidFill>
                <a:latin typeface="Helvetica neue 35"/>
              </a:rPr>
              <a:t>Instructions to provide to the participants</a:t>
            </a:r>
            <a:endParaRPr lang="en-GB">
              <a:solidFill>
                <a:srgbClr val="FF7900"/>
              </a:solidFill>
              <a:latin typeface="Helvetica neue 35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9F507BF-F972-A72A-8480-151AD89D54FD}"/>
              </a:ext>
            </a:extLst>
          </p:cNvPr>
          <p:cNvGrpSpPr/>
          <p:nvPr/>
        </p:nvGrpSpPr>
        <p:grpSpPr>
          <a:xfrm>
            <a:off x="152505" y="1082464"/>
            <a:ext cx="7886595" cy="914402"/>
            <a:chOff x="533505" y="787189"/>
            <a:chExt cx="7886595" cy="914402"/>
          </a:xfrm>
        </p:grpSpPr>
        <p:sp>
          <p:nvSpPr>
            <p:cNvPr id="21" name="Zone de texte 3">
              <a:extLst>
                <a:ext uri="{FF2B5EF4-FFF2-40B4-BE49-F238E27FC236}">
                  <a16:creationId xmlns:a16="http://schemas.microsoft.com/office/drawing/2014/main" id="{D621F2BB-61F4-C421-A773-4B298B8FAC47}"/>
                </a:ext>
              </a:extLst>
            </p:cNvPr>
            <p:cNvSpPr txBox="1"/>
            <p:nvPr/>
          </p:nvSpPr>
          <p:spPr>
            <a:xfrm>
              <a:off x="1443869" y="947160"/>
              <a:ext cx="6976231" cy="5944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lnSpc>
                  <a:spcPct val="115000"/>
                </a:lnSpc>
                <a:spcBef>
                  <a:spcPts val="500"/>
                </a:spcBef>
                <a:buClr>
                  <a:srgbClr val="FF7900"/>
                </a:buClr>
              </a:pPr>
              <a:r>
                <a:rPr lang="en-GB" sz="1400" b="1" dirty="0">
                  <a:solidFill>
                    <a:srgbClr val="FF7900"/>
                  </a:solidFill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  <a:r>
                <a:rPr lang="en-GB" sz="1400" dirty="0">
                  <a:effectLst/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lvl="0" algn="just">
                <a:lnSpc>
                  <a:spcPct val="115000"/>
                </a:lnSpc>
                <a:spcBef>
                  <a:spcPts val="500"/>
                </a:spcBef>
                <a:buClr>
                  <a:srgbClr val="FF7900"/>
                </a:buClr>
              </a:pPr>
              <a:r>
                <a:rPr lang="en-US" sz="1400" dirty="0">
                  <a:effectLst/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To better understand how bad practices can jeopardize the group and its employees. This mission highlights how open-source intelligence (OSINT) methods can be used for industrial espionage purposes</a:t>
              </a:r>
              <a:r>
                <a:rPr lang="en-GB" sz="1400" dirty="0">
                  <a:effectLst/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C60139F-1FFA-12CF-5C7C-AADCE2262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05" y="787189"/>
              <a:ext cx="914402" cy="914402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32920A6-8D96-0721-0077-4892A42C6A83}"/>
              </a:ext>
            </a:extLst>
          </p:cNvPr>
          <p:cNvGrpSpPr/>
          <p:nvPr/>
        </p:nvGrpSpPr>
        <p:grpSpPr>
          <a:xfrm>
            <a:off x="148469" y="2019985"/>
            <a:ext cx="11710684" cy="3217648"/>
            <a:chOff x="148469" y="1357059"/>
            <a:chExt cx="11710684" cy="321764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DC71D2-C14C-A754-6F10-7E2B91E2ED30}"/>
                </a:ext>
              </a:extLst>
            </p:cNvPr>
            <p:cNvSpPr/>
            <p:nvPr/>
          </p:nvSpPr>
          <p:spPr>
            <a:xfrm>
              <a:off x="6647935" y="1357059"/>
              <a:ext cx="5211218" cy="32176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3044ED44-433A-84D3-8047-302FD6C9C50F}"/>
                </a:ext>
              </a:extLst>
            </p:cNvPr>
            <p:cNvCxnSpPr>
              <a:cxnSpLocks/>
              <a:stCxn id="14" idx="3"/>
              <a:endCxn id="29" idx="1"/>
            </p:cNvCxnSpPr>
            <p:nvPr/>
          </p:nvCxnSpPr>
          <p:spPr>
            <a:xfrm>
              <a:off x="5429250" y="2965883"/>
              <a:ext cx="12186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A23399C-E989-5F26-43E7-8742EF0F5762}"/>
                </a:ext>
              </a:extLst>
            </p:cNvPr>
            <p:cNvGrpSpPr/>
            <p:nvPr/>
          </p:nvGrpSpPr>
          <p:grpSpPr>
            <a:xfrm>
              <a:off x="148469" y="2293501"/>
              <a:ext cx="5280781" cy="1344763"/>
              <a:chOff x="148469" y="2298462"/>
              <a:chExt cx="5280781" cy="1344763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2CB2A526-3075-95B9-03EC-FF0A3C909559}"/>
                  </a:ext>
                </a:extLst>
              </p:cNvPr>
              <p:cNvGrpSpPr/>
              <p:nvPr/>
            </p:nvGrpSpPr>
            <p:grpSpPr>
              <a:xfrm>
                <a:off x="148469" y="2513643"/>
                <a:ext cx="914400" cy="914400"/>
                <a:chOff x="148469" y="2513643"/>
                <a:chExt cx="914400" cy="914400"/>
              </a:xfrm>
            </p:grpSpPr>
            <p:pic>
              <p:nvPicPr>
                <p:cNvPr id="5" name="Graphique 4" descr="Écran avec un remplissage uni">
                  <a:extLst>
                    <a:ext uri="{FF2B5EF4-FFF2-40B4-BE49-F238E27FC236}">
                      <a16:creationId xmlns:a16="http://schemas.microsoft.com/office/drawing/2014/main" id="{0DAA924C-1123-6CDC-13C2-A4FA787C4B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469" y="251364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" name="Graphique 10" descr="Loupe avec un remplissage uni">
                  <a:extLst>
                    <a:ext uri="{FF2B5EF4-FFF2-40B4-BE49-F238E27FC236}">
                      <a16:creationId xmlns:a16="http://schemas.microsoft.com/office/drawing/2014/main" id="{30CB9CFE-5DF2-073D-F510-2276AF449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47" y="2698487"/>
                  <a:ext cx="440871" cy="440871"/>
                </a:xfrm>
                <a:prstGeom prst="rect">
                  <a:avLst/>
                </a:prstGeom>
              </p:spPr>
            </p:pic>
          </p:grpSp>
          <p:sp>
            <p:nvSpPr>
              <p:cNvPr id="14" name="Zone de texte 3">
                <a:extLst>
                  <a:ext uri="{FF2B5EF4-FFF2-40B4-BE49-F238E27FC236}">
                    <a16:creationId xmlns:a16="http://schemas.microsoft.com/office/drawing/2014/main" id="{84628D74-4653-76AD-18D8-2584442285D2}"/>
                  </a:ext>
                </a:extLst>
              </p:cNvPr>
              <p:cNvSpPr txBox="1"/>
              <p:nvPr/>
            </p:nvSpPr>
            <p:spPr>
              <a:xfrm>
                <a:off x="1062868" y="2298462"/>
                <a:ext cx="4366382" cy="134476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dirty="0">
                    <a:effectLst/>
                    <a:latin typeface="Helvetica neue 35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You are going to be directed to </a:t>
                </a:r>
                <a:r>
                  <a:rPr lang="en-US" sz="1400" b="1" dirty="0">
                    <a:solidFill>
                      <a:srgbClr val="FF7900"/>
                    </a:solidFill>
                    <a:effectLst/>
                    <a:latin typeface="Helvetica neue 35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Cassandra KRISTEINZ </a:t>
                </a:r>
                <a:r>
                  <a:rPr lang="en-US" sz="1400" dirty="0">
                    <a:effectLst/>
                    <a:latin typeface="Helvetica neue 35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Facebook and Twitter and Facebook page. From there, you will have to start searching for the answers to the first questions and crack the case open.</a:t>
                </a:r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5B942ED-2EE0-6CA7-F63A-12469DDCFF64}"/>
              </a:ext>
            </a:extLst>
          </p:cNvPr>
          <p:cNvGrpSpPr/>
          <p:nvPr/>
        </p:nvGrpSpPr>
        <p:grpSpPr>
          <a:xfrm>
            <a:off x="148469" y="5280342"/>
            <a:ext cx="9614656" cy="914400"/>
            <a:chOff x="93511" y="5356001"/>
            <a:chExt cx="9614656" cy="914400"/>
          </a:xfrm>
        </p:grpSpPr>
        <p:pic>
          <p:nvPicPr>
            <p:cNvPr id="13" name="Graphique 12" descr="Classe avec un remplissage uni">
              <a:extLst>
                <a:ext uri="{FF2B5EF4-FFF2-40B4-BE49-F238E27FC236}">
                  <a16:creationId xmlns:a16="http://schemas.microsoft.com/office/drawing/2014/main" id="{CE193A5A-4637-8236-DC2E-7EEA27ADF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511" y="5356001"/>
              <a:ext cx="914400" cy="914400"/>
            </a:xfrm>
            <a:prstGeom prst="rect">
              <a:avLst/>
            </a:prstGeom>
          </p:spPr>
        </p:pic>
        <p:sp>
          <p:nvSpPr>
            <p:cNvPr id="17" name="Zone de texte 3">
              <a:extLst>
                <a:ext uri="{FF2B5EF4-FFF2-40B4-BE49-F238E27FC236}">
                  <a16:creationId xmlns:a16="http://schemas.microsoft.com/office/drawing/2014/main" id="{C8B5F3F5-6FAE-C854-87B4-61EB52FD543B}"/>
                </a:ext>
              </a:extLst>
            </p:cNvPr>
            <p:cNvSpPr txBox="1"/>
            <p:nvPr/>
          </p:nvSpPr>
          <p:spPr>
            <a:xfrm>
              <a:off x="1007910" y="5394885"/>
              <a:ext cx="8700257" cy="79392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15000"/>
                </a:lnSpc>
                <a:spcAft>
                  <a:spcPts val="1000"/>
                </a:spcAft>
              </a:pPr>
              <a:r>
                <a:rPr lang="en-GB" sz="1400">
                  <a:latin typeface="Helvetica neue 35"/>
                  <a:ea typeface="Times New Roman" panose="02020603050405020304" pitchFamily="18" charset="0"/>
                  <a:cs typeface="Times New Roman" panose="02020603050405020304" pitchFamily="18" charset="0"/>
                </a:rPr>
                <a:t>But First, let’s present you the Cyber Investigation website that will guide you through the investigation.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1D9DFB69-8C6B-607F-EF83-4CB3433A74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3542" y="2166585"/>
            <a:ext cx="4946160" cy="2911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34374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F4AC1-8C6B-764E-9B53-F30C39622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06C309-BEC7-7EEF-C4E2-7AC5B0CAB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31" y="816379"/>
            <a:ext cx="10141538" cy="5768939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82DFD2E1-8162-8FB2-D582-89F7D5B6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Helvetica neue 35"/>
              </a:rPr>
              <a:t>Briefing</a:t>
            </a:r>
            <a:r>
              <a:rPr lang="en-US">
                <a:solidFill>
                  <a:srgbClr val="FF7900"/>
                </a:solidFill>
                <a:latin typeface="Helvetica neue 35"/>
              </a:rPr>
              <a:t> 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Helvetica neue 35"/>
              </a:rPr>
              <a:t>|</a:t>
            </a:r>
            <a:r>
              <a:rPr lang="en-US">
                <a:solidFill>
                  <a:srgbClr val="FF7900"/>
                </a:solidFill>
                <a:latin typeface="Helvetica neue 35"/>
              </a:rPr>
              <a:t> </a:t>
            </a:r>
            <a:r>
              <a:rPr lang="en-US" sz="2400">
                <a:solidFill>
                  <a:schemeClr val="tx1"/>
                </a:solidFill>
                <a:latin typeface="Helvetica neue 35"/>
              </a:rPr>
              <a:t>Presentation of the environment</a:t>
            </a:r>
            <a:endParaRPr lang="en-US">
              <a:solidFill>
                <a:schemeClr val="tx1"/>
              </a:solidFill>
              <a:latin typeface="Helvetica neue 35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77347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0B064-2408-5607-0D79-BD0D24F7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5">
            <a:extLst>
              <a:ext uri="{FF2B5EF4-FFF2-40B4-BE49-F238E27FC236}">
                <a16:creationId xmlns:a16="http://schemas.microsoft.com/office/drawing/2014/main" id="{2026FB2E-476E-CF27-316F-5AB1EF5F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06" y="231024"/>
            <a:ext cx="11294533" cy="831851"/>
          </a:xfrm>
        </p:spPr>
        <p:txBody>
          <a:bodyPr/>
          <a:lstStyle/>
          <a:p>
            <a:r>
              <a:rPr lang="en-GB" b="1">
                <a:latin typeface="Helvetica neue 35"/>
              </a:rPr>
              <a:t>Briefing</a:t>
            </a:r>
            <a:r>
              <a:rPr lang="en-US">
                <a:solidFill>
                  <a:srgbClr val="FF7900"/>
                </a:solidFill>
                <a:latin typeface="Helvetica neue 35"/>
              </a:rPr>
              <a:t> 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Helvetica neue 35"/>
              </a:rPr>
              <a:t>|</a:t>
            </a:r>
            <a:r>
              <a:rPr lang="en-US">
                <a:solidFill>
                  <a:srgbClr val="FF7900"/>
                </a:solidFill>
                <a:latin typeface="Helvetica neue 35"/>
              </a:rPr>
              <a:t> </a:t>
            </a:r>
            <a:r>
              <a:rPr lang="en-US" sz="2400">
                <a:solidFill>
                  <a:schemeClr val="tx1"/>
                </a:solidFill>
                <a:latin typeface="Helvetica neue 35"/>
              </a:rPr>
              <a:t>Presentation of the environment</a:t>
            </a:r>
            <a:endParaRPr lang="en-US">
              <a:solidFill>
                <a:schemeClr val="tx1"/>
              </a:solidFill>
              <a:latin typeface="Helvetica neue 35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1D0704F-181A-6EE4-5314-34352C308264}"/>
              </a:ext>
            </a:extLst>
          </p:cNvPr>
          <p:cNvGrpSpPr/>
          <p:nvPr/>
        </p:nvGrpSpPr>
        <p:grpSpPr>
          <a:xfrm>
            <a:off x="1028700" y="1152525"/>
            <a:ext cx="9982200" cy="4981575"/>
            <a:chOff x="1028700" y="1162050"/>
            <a:chExt cx="9982200" cy="49815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F8CF93-4429-5B3B-F17F-E8E96E27B50A}"/>
                </a:ext>
              </a:extLst>
            </p:cNvPr>
            <p:cNvSpPr/>
            <p:nvPr/>
          </p:nvSpPr>
          <p:spPr>
            <a:xfrm>
              <a:off x="1028700" y="1162050"/>
              <a:ext cx="9982200" cy="4981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B9E3CDA7-3DB4-BB92-5172-A603CB1DC587}"/>
                </a:ext>
              </a:extLst>
            </p:cNvPr>
            <p:cNvGrpSpPr/>
            <p:nvPr/>
          </p:nvGrpSpPr>
          <p:grpSpPr>
            <a:xfrm>
              <a:off x="1171575" y="2655335"/>
              <a:ext cx="9696450" cy="1030583"/>
              <a:chOff x="1181100" y="3008556"/>
              <a:chExt cx="9696450" cy="103058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76B822-B86B-A04C-05D6-D09A0EFD4151}"/>
                  </a:ext>
                </a:extLst>
              </p:cNvPr>
              <p:cNvSpPr/>
              <p:nvPr/>
            </p:nvSpPr>
            <p:spPr>
              <a:xfrm>
                <a:off x="1181100" y="3008556"/>
                <a:ext cx="9696450" cy="103058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09E017DB-EFC8-BBE3-CDDC-A215886321C2}"/>
                  </a:ext>
                </a:extLst>
              </p:cNvPr>
              <p:cNvGrpSpPr/>
              <p:nvPr/>
            </p:nvGrpSpPr>
            <p:grpSpPr>
              <a:xfrm>
                <a:off x="2138362" y="3188495"/>
                <a:ext cx="8475165" cy="583406"/>
                <a:chOff x="2138362" y="3188495"/>
                <a:chExt cx="8475165" cy="583406"/>
              </a:xfrm>
            </p:grpSpPr>
            <p:pic>
              <p:nvPicPr>
                <p:cNvPr id="14" name="Image 13">
                  <a:extLst>
                    <a:ext uri="{FF2B5EF4-FFF2-40B4-BE49-F238E27FC236}">
                      <a16:creationId xmlns:a16="http://schemas.microsoft.com/office/drawing/2014/main" id="{AC8E5D02-29F3-F879-CA4D-63205DF12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2713" t="9700" r="2762" b="7530"/>
                <a:stretch/>
              </p:blipFill>
              <p:spPr>
                <a:xfrm>
                  <a:off x="2138362" y="3188495"/>
                  <a:ext cx="2157413" cy="583406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4954E728-6E85-CD3E-CFBC-FF89D3DDF446}"/>
                    </a:ext>
                  </a:extLst>
                </p:cNvPr>
                <p:cNvSpPr txBox="1"/>
                <p:nvPr/>
              </p:nvSpPr>
              <p:spPr>
                <a:xfrm>
                  <a:off x="5481757" y="3210941"/>
                  <a:ext cx="513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Helvetica neue 35"/>
                    </a:rPr>
                    <a:t>The </a:t>
                  </a:r>
                  <a:r>
                    <a:rPr lang="en-US" sz="1400" b="1">
                      <a:latin typeface="Helvetica neue 35"/>
                    </a:rPr>
                    <a:t>“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Search</a:t>
                  </a:r>
                  <a:r>
                    <a:rPr lang="en-US" sz="1400" b="1">
                      <a:latin typeface="Helvetica neue 35"/>
                    </a:rPr>
                    <a:t>” </a:t>
                  </a:r>
                  <a:r>
                    <a:rPr lang="en-US" sz="1400">
                      <a:latin typeface="Helvetica neue 35"/>
                    </a:rPr>
                    <a:t>button opens a new tab and load the virtual environment where you will conduct your investigation.</a:t>
                  </a:r>
                </a:p>
              </p:txBody>
            </p:sp>
          </p:grp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B37D8C0-2560-004E-AF19-5C1518F51736}"/>
                </a:ext>
              </a:extLst>
            </p:cNvPr>
            <p:cNvGrpSpPr/>
            <p:nvPr/>
          </p:nvGrpSpPr>
          <p:grpSpPr>
            <a:xfrm>
              <a:off x="1171575" y="3824238"/>
              <a:ext cx="9696450" cy="1030583"/>
              <a:chOff x="1181100" y="4443647"/>
              <a:chExt cx="9696450" cy="103058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AD9178-35FC-CABA-B1B5-82E50321C1AF}"/>
                  </a:ext>
                </a:extLst>
              </p:cNvPr>
              <p:cNvSpPr/>
              <p:nvPr/>
            </p:nvSpPr>
            <p:spPr>
              <a:xfrm>
                <a:off x="1181100" y="4443647"/>
                <a:ext cx="9696450" cy="103058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7B16391B-8FD3-F61D-AB3A-F45216F65589}"/>
                  </a:ext>
                </a:extLst>
              </p:cNvPr>
              <p:cNvGrpSpPr/>
              <p:nvPr/>
            </p:nvGrpSpPr>
            <p:grpSpPr>
              <a:xfrm>
                <a:off x="1314450" y="4691049"/>
                <a:ext cx="9299077" cy="523220"/>
                <a:chOff x="1292225" y="4541682"/>
                <a:chExt cx="9299077" cy="523220"/>
              </a:xfrm>
            </p:grpSpPr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5CD05BEE-CC3A-838B-214F-19D58E1A5B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1382" t="12486" r="1370" b="10448"/>
                <a:stretch/>
              </p:blipFill>
              <p:spPr>
                <a:xfrm>
                  <a:off x="1292225" y="4597400"/>
                  <a:ext cx="3851276" cy="403225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404A6242-5C94-33E4-B599-7202B4F03ED7}"/>
                    </a:ext>
                  </a:extLst>
                </p:cNvPr>
                <p:cNvSpPr txBox="1"/>
                <p:nvPr/>
              </p:nvSpPr>
              <p:spPr>
                <a:xfrm>
                  <a:off x="5459532" y="4541682"/>
                  <a:ext cx="513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Helvetica neue 35"/>
                    </a:rPr>
                    <a:t>The </a:t>
                  </a:r>
                  <a:r>
                    <a:rPr lang="en-US" sz="1400" b="1">
                      <a:latin typeface="Helvetica neue 35"/>
                    </a:rPr>
                    <a:t>“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START</a:t>
                  </a:r>
                  <a:r>
                    <a:rPr lang="en-US" sz="1400" b="1">
                      <a:latin typeface="Helvetica neue 35"/>
                    </a:rPr>
                    <a:t>” </a:t>
                  </a:r>
                  <a:r>
                    <a:rPr lang="en-US" sz="1400">
                      <a:latin typeface="Helvetica neue 35"/>
                    </a:rPr>
                    <a:t>button brings you to the page containing all the questions that will guide you through the investigation </a:t>
                  </a:r>
                </a:p>
              </p:txBody>
            </p:sp>
          </p:grp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9D290B29-6686-ADA1-94B2-94EB51E25EA4}"/>
                </a:ext>
              </a:extLst>
            </p:cNvPr>
            <p:cNvGrpSpPr/>
            <p:nvPr/>
          </p:nvGrpSpPr>
          <p:grpSpPr>
            <a:xfrm>
              <a:off x="1171575" y="4993142"/>
              <a:ext cx="9696450" cy="1030583"/>
              <a:chOff x="1181100" y="5733811"/>
              <a:chExt cx="9696450" cy="103058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60608-9F80-D5AB-9A81-70FC0641E620}"/>
                  </a:ext>
                </a:extLst>
              </p:cNvPr>
              <p:cNvSpPr/>
              <p:nvPr/>
            </p:nvSpPr>
            <p:spPr>
              <a:xfrm>
                <a:off x="1181100" y="5733811"/>
                <a:ext cx="9696450" cy="103058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63073BB0-150D-1432-C063-356A412C36EB}"/>
                  </a:ext>
                </a:extLst>
              </p:cNvPr>
              <p:cNvGrpSpPr/>
              <p:nvPr/>
            </p:nvGrpSpPr>
            <p:grpSpPr>
              <a:xfrm>
                <a:off x="2573303" y="5982525"/>
                <a:ext cx="8040224" cy="523765"/>
                <a:chOff x="1573178" y="5982525"/>
                <a:chExt cx="8040224" cy="523765"/>
              </a:xfrm>
            </p:grpSpPr>
            <p:pic>
              <p:nvPicPr>
                <p:cNvPr id="23" name="Image 22">
                  <a:extLst>
                    <a:ext uri="{FF2B5EF4-FFF2-40B4-BE49-F238E27FC236}">
                      <a16:creationId xmlns:a16="http://schemas.microsoft.com/office/drawing/2014/main" id="{897455B3-798C-CC36-D59D-B16AAAC3CD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3178" y="5991914"/>
                  <a:ext cx="1333569" cy="514376"/>
                </a:xfrm>
                <a:prstGeom prst="rect">
                  <a:avLst/>
                </a:prstGeom>
              </p:spPr>
            </p:pic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4C60D168-7D43-52C6-0D08-64D7D3C6399F}"/>
                    </a:ext>
                  </a:extLst>
                </p:cNvPr>
                <p:cNvSpPr txBox="1"/>
                <p:nvPr/>
              </p:nvSpPr>
              <p:spPr>
                <a:xfrm>
                  <a:off x="4481632" y="5982525"/>
                  <a:ext cx="513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WARNING!!! </a:t>
                  </a:r>
                  <a:r>
                    <a:rPr lang="en-US" sz="1400">
                      <a:latin typeface="Helvetica neue 35"/>
                    </a:rPr>
                    <a:t> The </a:t>
                  </a:r>
                  <a:r>
                    <a:rPr lang="en-US" sz="1400" b="1">
                      <a:latin typeface="Helvetica neue 35"/>
                    </a:rPr>
                    <a:t>“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Close</a:t>
                  </a:r>
                  <a:r>
                    <a:rPr lang="en-US" sz="1400" b="1">
                      <a:latin typeface="Helvetica neue 35"/>
                    </a:rPr>
                    <a:t>” </a:t>
                  </a:r>
                  <a:r>
                    <a:rPr lang="en-US" sz="1400">
                      <a:latin typeface="Helvetica neue 35"/>
                    </a:rPr>
                    <a:t>button 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terminates</a:t>
                  </a:r>
                  <a:r>
                    <a:rPr lang="en-US" sz="1400">
                      <a:latin typeface="Helvetica neue 35"/>
                    </a:rPr>
                    <a:t> the investigation, and it will be 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impossible to restart later</a:t>
                  </a:r>
                  <a:r>
                    <a:rPr lang="en-US" sz="1400">
                      <a:latin typeface="Helvetica neue 35"/>
                    </a:rPr>
                    <a:t>.</a:t>
                  </a:r>
                </a:p>
              </p:txBody>
            </p:sp>
          </p:grp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0A55BEBB-161B-688C-4567-9A2EC5265D9D}"/>
                </a:ext>
              </a:extLst>
            </p:cNvPr>
            <p:cNvGrpSpPr/>
            <p:nvPr/>
          </p:nvGrpSpPr>
          <p:grpSpPr>
            <a:xfrm>
              <a:off x="1171575" y="1270010"/>
              <a:ext cx="9696450" cy="1247005"/>
              <a:chOff x="1171575" y="1270010"/>
              <a:chExt cx="9696450" cy="1247005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16280D14-95C1-3299-698D-6344C3A9A862}"/>
                  </a:ext>
                </a:extLst>
              </p:cNvPr>
              <p:cNvGrpSpPr/>
              <p:nvPr/>
            </p:nvGrpSpPr>
            <p:grpSpPr>
              <a:xfrm>
                <a:off x="1171575" y="1270010"/>
                <a:ext cx="9696450" cy="1247005"/>
                <a:chOff x="1181100" y="1308110"/>
                <a:chExt cx="9696450" cy="1247005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7055617-F0DA-B350-1CDC-C1A4CEDBA18F}"/>
                    </a:ext>
                  </a:extLst>
                </p:cNvPr>
                <p:cNvSpPr/>
                <p:nvPr/>
              </p:nvSpPr>
              <p:spPr>
                <a:xfrm>
                  <a:off x="1181100" y="1308110"/>
                  <a:ext cx="9696450" cy="124700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357CE99F-66CE-74AE-BB3D-E9CF707723F7}"/>
                    </a:ext>
                  </a:extLst>
                </p:cNvPr>
                <p:cNvSpPr txBox="1"/>
                <p:nvPr/>
              </p:nvSpPr>
              <p:spPr>
                <a:xfrm>
                  <a:off x="5481757" y="1653340"/>
                  <a:ext cx="513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Helvetica neue 35"/>
                    </a:rPr>
                    <a:t>The </a:t>
                  </a:r>
                  <a:r>
                    <a:rPr lang="en-US" sz="1400" b="1">
                      <a:latin typeface="Helvetica neue 35"/>
                    </a:rPr>
                    <a:t>“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SEE CLUE</a:t>
                  </a:r>
                  <a:r>
                    <a:rPr lang="en-US" sz="1400" b="1">
                      <a:latin typeface="Helvetica neue 35"/>
                    </a:rPr>
                    <a:t>” </a:t>
                  </a:r>
                  <a:r>
                    <a:rPr lang="en-US" sz="1400">
                      <a:latin typeface="Helvetica neue 35"/>
                    </a:rPr>
                    <a:t>button gives you a first lead to help you start the investigation</a:t>
                  </a:r>
                </a:p>
              </p:txBody>
            </p:sp>
          </p:grpSp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676EA9B3-4074-2B36-DFCE-9C15C3300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7903" y="1330388"/>
                <a:ext cx="3245130" cy="110820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858032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8EA15-1A2C-DFF7-7BDF-9AA3E8CBD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70C787B-34C5-25F4-38E8-B977CC3D9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40" y="1095375"/>
            <a:ext cx="10584120" cy="5067300"/>
          </a:xfrm>
          <a:prstGeom prst="rect">
            <a:avLst/>
          </a:prstGeom>
        </p:spPr>
      </p:pic>
      <p:sp>
        <p:nvSpPr>
          <p:cNvPr id="3" name="Titre 5">
            <a:extLst>
              <a:ext uri="{FF2B5EF4-FFF2-40B4-BE49-F238E27FC236}">
                <a16:creationId xmlns:a16="http://schemas.microsoft.com/office/drawing/2014/main" id="{91282A93-138F-EA41-7A3A-E6902FB8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06" y="231024"/>
            <a:ext cx="11294533" cy="831851"/>
          </a:xfrm>
        </p:spPr>
        <p:txBody>
          <a:bodyPr/>
          <a:lstStyle/>
          <a:p>
            <a:r>
              <a:rPr lang="en-GB" b="1">
                <a:latin typeface="Helvetica neue 35"/>
              </a:rPr>
              <a:t>Briefing</a:t>
            </a:r>
            <a:r>
              <a:rPr lang="en-US">
                <a:solidFill>
                  <a:srgbClr val="FF7900"/>
                </a:solidFill>
                <a:latin typeface="Helvetica neue 35"/>
              </a:rPr>
              <a:t> 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Helvetica neue 35"/>
              </a:rPr>
              <a:t>|</a:t>
            </a:r>
            <a:r>
              <a:rPr lang="en-US">
                <a:solidFill>
                  <a:srgbClr val="FF7900"/>
                </a:solidFill>
                <a:latin typeface="Helvetica neue 35"/>
              </a:rPr>
              <a:t> </a:t>
            </a:r>
            <a:r>
              <a:rPr lang="en-US" sz="2400">
                <a:solidFill>
                  <a:schemeClr val="tx1"/>
                </a:solidFill>
                <a:latin typeface="Helvetica neue 35"/>
              </a:rPr>
              <a:t>Presentation of the environment</a:t>
            </a:r>
            <a:endParaRPr lang="en-US">
              <a:solidFill>
                <a:schemeClr val="tx1"/>
              </a:solidFill>
              <a:latin typeface="Helvetica neue 35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88732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3A3A2-BBE4-C17C-703D-0107ADA08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6318A243-7FB0-22CE-E2DB-B90CC0C8258E}"/>
              </a:ext>
            </a:extLst>
          </p:cNvPr>
          <p:cNvGrpSpPr/>
          <p:nvPr/>
        </p:nvGrpSpPr>
        <p:grpSpPr>
          <a:xfrm>
            <a:off x="584200" y="828675"/>
            <a:ext cx="11049000" cy="5838825"/>
            <a:chOff x="584200" y="828675"/>
            <a:chExt cx="11049000" cy="58388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1D2BFB-B613-407C-EF2F-AC77443CB64A}"/>
                </a:ext>
              </a:extLst>
            </p:cNvPr>
            <p:cNvSpPr/>
            <p:nvPr/>
          </p:nvSpPr>
          <p:spPr>
            <a:xfrm>
              <a:off x="584200" y="828675"/>
              <a:ext cx="11049000" cy="5838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86F6D1BB-2474-D692-2461-E919AD04D94B}"/>
                </a:ext>
              </a:extLst>
            </p:cNvPr>
            <p:cNvGrpSpPr/>
            <p:nvPr/>
          </p:nvGrpSpPr>
          <p:grpSpPr>
            <a:xfrm>
              <a:off x="766433" y="2136898"/>
              <a:ext cx="10688106" cy="936894"/>
              <a:chOff x="179919" y="2168634"/>
              <a:chExt cx="10688106" cy="93689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848DB2F-7C81-3E8C-15E1-CC162E77CDB0}"/>
                  </a:ext>
                </a:extLst>
              </p:cNvPr>
              <p:cNvSpPr/>
              <p:nvPr/>
            </p:nvSpPr>
            <p:spPr>
              <a:xfrm>
                <a:off x="179919" y="2168634"/>
                <a:ext cx="10688106" cy="9368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F285ED1F-6BCF-6B71-5C00-32CA8B0BFF50}"/>
                  </a:ext>
                </a:extLst>
              </p:cNvPr>
              <p:cNvGrpSpPr/>
              <p:nvPr/>
            </p:nvGrpSpPr>
            <p:grpSpPr>
              <a:xfrm>
                <a:off x="2069679" y="2375153"/>
                <a:ext cx="8693571" cy="523220"/>
                <a:chOff x="2050629" y="1608638"/>
                <a:chExt cx="8693571" cy="523220"/>
              </a:xfrm>
            </p:grpSpPr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0947E928-3C92-E808-4459-506E0C10467B}"/>
                    </a:ext>
                  </a:extLst>
                </p:cNvPr>
                <p:cNvSpPr txBox="1"/>
                <p:nvPr/>
              </p:nvSpPr>
              <p:spPr>
                <a:xfrm>
                  <a:off x="5711822" y="1608638"/>
                  <a:ext cx="50323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Helvetica neue 35"/>
                    </a:rPr>
                    <a:t>The </a:t>
                  </a:r>
                  <a:r>
                    <a:rPr lang="en-US" sz="1400" b="1">
                      <a:latin typeface="Helvetica neue 35"/>
                    </a:rPr>
                    <a:t>“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Validate ?</a:t>
                  </a:r>
                  <a:r>
                    <a:rPr lang="en-US" sz="1400" b="1">
                      <a:latin typeface="Helvetica neue 35"/>
                    </a:rPr>
                    <a:t>” </a:t>
                  </a:r>
                  <a:r>
                    <a:rPr lang="en-US" sz="1400">
                      <a:latin typeface="Helvetica neue 35"/>
                    </a:rPr>
                    <a:t>button will allow you to check if your answer is correct.</a:t>
                  </a:r>
                </a:p>
              </p:txBody>
            </p:sp>
            <p:pic>
              <p:nvPicPr>
                <p:cNvPr id="5" name="Image 4">
                  <a:extLst>
                    <a:ext uri="{FF2B5EF4-FFF2-40B4-BE49-F238E27FC236}">
                      <a16:creationId xmlns:a16="http://schemas.microsoft.com/office/drawing/2014/main" id="{F74BB704-01A6-8803-929A-8C609C52D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l="5412" t="9915" r="7664" b="14662"/>
                <a:stretch/>
              </p:blipFill>
              <p:spPr>
                <a:xfrm>
                  <a:off x="2050629" y="1646599"/>
                  <a:ext cx="1225550" cy="44546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1FA12B5-C352-0BF8-6DCD-DB828BE57C76}"/>
                </a:ext>
              </a:extLst>
            </p:cNvPr>
            <p:cNvGrpSpPr/>
            <p:nvPr/>
          </p:nvGrpSpPr>
          <p:grpSpPr>
            <a:xfrm>
              <a:off x="766433" y="4397407"/>
              <a:ext cx="10675406" cy="936894"/>
              <a:chOff x="192619" y="4668546"/>
              <a:chExt cx="10675406" cy="93689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883579-2DE8-C3E7-0D14-81EBD6A63509}"/>
                  </a:ext>
                </a:extLst>
              </p:cNvPr>
              <p:cNvSpPr/>
              <p:nvPr/>
            </p:nvSpPr>
            <p:spPr>
              <a:xfrm>
                <a:off x="192619" y="4668546"/>
                <a:ext cx="10675406" cy="9368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e 39">
                <a:extLst>
                  <a:ext uri="{FF2B5EF4-FFF2-40B4-BE49-F238E27FC236}">
                    <a16:creationId xmlns:a16="http://schemas.microsoft.com/office/drawing/2014/main" id="{8B6035EA-774E-5EF0-5B8B-438EE55050F6}"/>
                  </a:ext>
                </a:extLst>
              </p:cNvPr>
              <p:cNvGrpSpPr/>
              <p:nvPr/>
            </p:nvGrpSpPr>
            <p:grpSpPr>
              <a:xfrm>
                <a:off x="1318207" y="4873207"/>
                <a:ext cx="9445042" cy="523220"/>
                <a:chOff x="1299159" y="4522933"/>
                <a:chExt cx="9445042" cy="523220"/>
              </a:xfrm>
            </p:grpSpPr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3EC729FC-CFFA-6A36-4762-D86BDCB5562A}"/>
                    </a:ext>
                  </a:extLst>
                </p:cNvPr>
                <p:cNvSpPr txBox="1"/>
                <p:nvPr/>
              </p:nvSpPr>
              <p:spPr>
                <a:xfrm>
                  <a:off x="5711822" y="4522933"/>
                  <a:ext cx="503237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Helvetica neue 35"/>
                    </a:rPr>
                    <a:t>The </a:t>
                  </a:r>
                  <a:r>
                    <a:rPr lang="en-US" sz="1400" b="1">
                      <a:latin typeface="Helvetica neue 35"/>
                    </a:rPr>
                    <a:t>“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See again the tutorial</a:t>
                  </a:r>
                  <a:r>
                    <a:rPr lang="en-US" sz="1400" b="1">
                      <a:latin typeface="Helvetica neue 35"/>
                    </a:rPr>
                    <a:t>”</a:t>
                  </a:r>
                  <a:r>
                    <a:rPr lang="en-US" sz="1400">
                      <a:latin typeface="Helvetica neue 35"/>
                    </a:rPr>
                    <a:t> button will replay the embedded tutorial.</a:t>
                  </a:r>
                </a:p>
              </p:txBody>
            </p:sp>
            <p:pic>
              <p:nvPicPr>
                <p:cNvPr id="29" name="Image 28">
                  <a:extLst>
                    <a:ext uri="{FF2B5EF4-FFF2-40B4-BE49-F238E27FC236}">
                      <a16:creationId xmlns:a16="http://schemas.microsoft.com/office/drawing/2014/main" id="{FDE50FAC-D3D8-D3EE-B80F-3298457CE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2078" t="10418" r="1561" b="11228"/>
                <a:stretch/>
              </p:blipFill>
              <p:spPr>
                <a:xfrm>
                  <a:off x="1299159" y="4591982"/>
                  <a:ext cx="2753894" cy="388144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FCB9A0AD-C508-3653-E500-F4CCBFEB3BA7}"/>
                </a:ext>
              </a:extLst>
            </p:cNvPr>
            <p:cNvGrpSpPr/>
            <p:nvPr/>
          </p:nvGrpSpPr>
          <p:grpSpPr>
            <a:xfrm>
              <a:off x="779133" y="5519055"/>
              <a:ext cx="10675406" cy="936894"/>
              <a:chOff x="192619" y="5799965"/>
              <a:chExt cx="10675406" cy="93689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068E4F-335A-5228-54F1-D06C17041BE6}"/>
                  </a:ext>
                </a:extLst>
              </p:cNvPr>
              <p:cNvSpPr/>
              <p:nvPr/>
            </p:nvSpPr>
            <p:spPr>
              <a:xfrm>
                <a:off x="192619" y="5799965"/>
                <a:ext cx="10675406" cy="9368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e 40">
                <a:extLst>
                  <a:ext uri="{FF2B5EF4-FFF2-40B4-BE49-F238E27FC236}">
                    <a16:creationId xmlns:a16="http://schemas.microsoft.com/office/drawing/2014/main" id="{E91AAA9C-74DF-5F0E-1453-B24352CD7207}"/>
                  </a:ext>
                </a:extLst>
              </p:cNvPr>
              <p:cNvGrpSpPr/>
              <p:nvPr/>
            </p:nvGrpSpPr>
            <p:grpSpPr>
              <a:xfrm>
                <a:off x="573669" y="5891460"/>
                <a:ext cx="10189580" cy="738664"/>
                <a:chOff x="237119" y="5647048"/>
                <a:chExt cx="10189580" cy="738664"/>
              </a:xfrm>
            </p:grpSpPr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1B4C80D6-54B3-EE58-880F-855DDA4AE9CA}"/>
                    </a:ext>
                  </a:extLst>
                </p:cNvPr>
                <p:cNvSpPr txBox="1"/>
                <p:nvPr/>
              </p:nvSpPr>
              <p:spPr>
                <a:xfrm>
                  <a:off x="5394318" y="5647048"/>
                  <a:ext cx="5032381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Helvetica neue 35"/>
                    </a:rPr>
                    <a:t>The </a:t>
                  </a:r>
                  <a:r>
                    <a:rPr lang="en-US" sz="1400" b="1">
                      <a:latin typeface="Helvetica neue 35"/>
                    </a:rPr>
                    <a:t>“</a:t>
                  </a:r>
                  <a:r>
                    <a:rPr lang="en-US" sz="1400" b="1">
                      <a:solidFill>
                        <a:srgbClr val="FF7900"/>
                      </a:solidFill>
                      <a:latin typeface="Helvetica neue 35"/>
                    </a:rPr>
                    <a:t>Access to the following enigmas</a:t>
                  </a:r>
                  <a:r>
                    <a:rPr lang="en-US" sz="1400" b="1">
                      <a:latin typeface="Helvetica neue 35"/>
                    </a:rPr>
                    <a:t>”</a:t>
                  </a:r>
                  <a:r>
                    <a:rPr lang="en-US" sz="1400">
                      <a:latin typeface="Helvetica neue 35"/>
                    </a:rPr>
                    <a:t> button will let you skip the unanswered questions and move on to the rest of the investigation.</a:t>
                  </a:r>
                </a:p>
              </p:txBody>
            </p:sp>
            <p:pic>
              <p:nvPicPr>
                <p:cNvPr id="31" name="Image 30">
                  <a:extLst>
                    <a:ext uri="{FF2B5EF4-FFF2-40B4-BE49-F238E27FC236}">
                      <a16:creationId xmlns:a16="http://schemas.microsoft.com/office/drawing/2014/main" id="{74784292-D81C-6ADF-4D6C-67FC3E049E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2126" t="17065" r="1469" b="11758"/>
                <a:stretch/>
              </p:blipFill>
              <p:spPr>
                <a:xfrm>
                  <a:off x="237119" y="5827788"/>
                  <a:ext cx="4187825" cy="40005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633855CA-397B-4995-5333-DE4E04D0DA79}"/>
                </a:ext>
              </a:extLst>
            </p:cNvPr>
            <p:cNvGrpSpPr/>
            <p:nvPr/>
          </p:nvGrpSpPr>
          <p:grpSpPr>
            <a:xfrm>
              <a:off x="766432" y="3258546"/>
              <a:ext cx="10688106" cy="954107"/>
              <a:chOff x="179918" y="3368284"/>
              <a:chExt cx="10688106" cy="95410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2E1D80-0C21-F3B0-C1D1-3DE951217173}"/>
                  </a:ext>
                </a:extLst>
              </p:cNvPr>
              <p:cNvSpPr/>
              <p:nvPr/>
            </p:nvSpPr>
            <p:spPr>
              <a:xfrm>
                <a:off x="179918" y="3376891"/>
                <a:ext cx="10688106" cy="9368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D4AE0D04-97FF-88A5-2079-2030E9440086}"/>
                  </a:ext>
                </a:extLst>
              </p:cNvPr>
              <p:cNvGrpSpPr/>
              <p:nvPr/>
            </p:nvGrpSpPr>
            <p:grpSpPr>
              <a:xfrm>
                <a:off x="2400898" y="3368284"/>
                <a:ext cx="8362352" cy="954107"/>
                <a:chOff x="2381848" y="3048543"/>
                <a:chExt cx="8362352" cy="954107"/>
              </a:xfrm>
            </p:grpSpPr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F3A0CC91-592A-364A-D02A-671BCBF8F2D0}"/>
                    </a:ext>
                  </a:extLst>
                </p:cNvPr>
                <p:cNvSpPr txBox="1"/>
                <p:nvPr/>
              </p:nvSpPr>
              <p:spPr>
                <a:xfrm>
                  <a:off x="5711818" y="3048543"/>
                  <a:ext cx="503238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Helvetica neue 35"/>
                    </a:rPr>
                    <a:t>The </a:t>
                  </a:r>
                  <a:r>
                    <a:rPr lang="en-US" sz="1400" b="1" dirty="0">
                      <a:latin typeface="Helvetica neue 35"/>
                    </a:rPr>
                    <a:t>“</a:t>
                  </a:r>
                  <a:r>
                    <a:rPr lang="en-US" sz="1400" b="1" dirty="0">
                      <a:solidFill>
                        <a:srgbClr val="FF7900"/>
                      </a:solidFill>
                      <a:latin typeface="Helvetica neue 35"/>
                    </a:rPr>
                    <a:t>?</a:t>
                  </a:r>
                  <a:r>
                    <a:rPr lang="en-US" sz="1400" b="1" dirty="0">
                      <a:latin typeface="Helvetica neue 35"/>
                    </a:rPr>
                    <a:t>”</a:t>
                  </a:r>
                  <a:r>
                    <a:rPr lang="en-US" sz="1400" dirty="0">
                      <a:latin typeface="Helvetica neue 35"/>
                    </a:rPr>
                    <a:t> button will give you a clue to help you answer the question. Using this can sometimes reduce the amount of point gained from answering the question (a pop up will inform you about it). </a:t>
                  </a:r>
                </a:p>
              </p:txBody>
            </p:sp>
            <p:pic>
              <p:nvPicPr>
                <p:cNvPr id="33" name="Image 32">
                  <a:extLst>
                    <a:ext uri="{FF2B5EF4-FFF2-40B4-BE49-F238E27FC236}">
                      <a16:creationId xmlns:a16="http://schemas.microsoft.com/office/drawing/2014/main" id="{0261757C-864E-7D8D-8137-3C5CA309F4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1848" y="3246157"/>
                  <a:ext cx="533474" cy="558878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7352443-3275-B86B-2133-E29867CD6931}"/>
                </a:ext>
              </a:extLst>
            </p:cNvPr>
            <p:cNvGrpSpPr/>
            <p:nvPr/>
          </p:nvGrpSpPr>
          <p:grpSpPr>
            <a:xfrm>
              <a:off x="766433" y="1015250"/>
              <a:ext cx="10688105" cy="936894"/>
              <a:chOff x="179919" y="1058035"/>
              <a:chExt cx="10688105" cy="93689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A556A2-556F-7000-32CA-6AB6EAB56A53}"/>
                  </a:ext>
                </a:extLst>
              </p:cNvPr>
              <p:cNvSpPr/>
              <p:nvPr/>
            </p:nvSpPr>
            <p:spPr>
              <a:xfrm>
                <a:off x="179919" y="1058035"/>
                <a:ext cx="10688105" cy="93689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D242729F-D181-1EC9-AE7C-E28A148848F9}"/>
                  </a:ext>
                </a:extLst>
              </p:cNvPr>
              <p:cNvGrpSpPr/>
              <p:nvPr/>
            </p:nvGrpSpPr>
            <p:grpSpPr>
              <a:xfrm>
                <a:off x="2420533" y="1267277"/>
                <a:ext cx="8342716" cy="523220"/>
                <a:chOff x="2401483" y="837888"/>
                <a:chExt cx="8342716" cy="523220"/>
              </a:xfrm>
            </p:grpSpPr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52F4FC73-D8AA-BD1D-E6EF-7C73092BB4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01483" y="970075"/>
                  <a:ext cx="645503" cy="253591"/>
                </a:xfrm>
                <a:prstGeom prst="round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0B6EBDEF-1D5A-5660-9F0A-AEA1999767F2}"/>
                    </a:ext>
                  </a:extLst>
                </p:cNvPr>
                <p:cNvSpPr txBox="1"/>
                <p:nvPr/>
              </p:nvSpPr>
              <p:spPr>
                <a:xfrm>
                  <a:off x="5711822" y="837888"/>
                  <a:ext cx="50323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latin typeface="Helvetica neue 35"/>
                    </a:rPr>
                    <a:t>The number of points awarded for answering the question correctly.</a:t>
                  </a:r>
                </a:p>
              </p:txBody>
            </p:sp>
          </p:grpSp>
        </p:grpSp>
      </p:grpSp>
      <p:sp>
        <p:nvSpPr>
          <p:cNvPr id="3" name="Titre 5">
            <a:extLst>
              <a:ext uri="{FF2B5EF4-FFF2-40B4-BE49-F238E27FC236}">
                <a16:creationId xmlns:a16="http://schemas.microsoft.com/office/drawing/2014/main" id="{38E56A88-B87C-637A-2F83-5EA74F36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06" y="231024"/>
            <a:ext cx="11294533" cy="831851"/>
          </a:xfrm>
        </p:spPr>
        <p:txBody>
          <a:bodyPr/>
          <a:lstStyle/>
          <a:p>
            <a:r>
              <a:rPr lang="en-GB" b="1">
                <a:latin typeface="Helvetica neue 35"/>
              </a:rPr>
              <a:t>Briefing</a:t>
            </a:r>
            <a:r>
              <a:rPr lang="en-US">
                <a:solidFill>
                  <a:srgbClr val="FF7900"/>
                </a:solidFill>
                <a:latin typeface="Helvetica neue 35"/>
              </a:rPr>
              <a:t> 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Helvetica neue 35"/>
              </a:rPr>
              <a:t>|</a:t>
            </a:r>
            <a:r>
              <a:rPr lang="en-US">
                <a:solidFill>
                  <a:srgbClr val="FF7900"/>
                </a:solidFill>
                <a:latin typeface="Helvetica neue 35"/>
              </a:rPr>
              <a:t> </a:t>
            </a:r>
            <a:r>
              <a:rPr lang="en-US" sz="2400">
                <a:solidFill>
                  <a:schemeClr val="tx1"/>
                </a:solidFill>
                <a:latin typeface="Helvetica neue 35"/>
              </a:rPr>
              <a:t>Presentation of the environment</a:t>
            </a:r>
            <a:endParaRPr lang="en-US">
              <a:solidFill>
                <a:schemeClr val="tx1"/>
              </a:solidFill>
              <a:latin typeface="Helvetica neue 35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7287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75080-4A42-0456-479F-6E193F89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8A18B190-13AF-D004-7E84-78BB4477AB40}"/>
              </a:ext>
            </a:extLst>
          </p:cNvPr>
          <p:cNvGrpSpPr/>
          <p:nvPr/>
        </p:nvGrpSpPr>
        <p:grpSpPr>
          <a:xfrm>
            <a:off x="954705" y="1415717"/>
            <a:ext cx="10499834" cy="779844"/>
            <a:chOff x="954705" y="1761192"/>
            <a:chExt cx="10499834" cy="779844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2A61DF3A-B729-E548-9BDB-E69A50427D65}"/>
                </a:ext>
              </a:extLst>
            </p:cNvPr>
            <p:cNvGrpSpPr/>
            <p:nvPr/>
          </p:nvGrpSpPr>
          <p:grpSpPr>
            <a:xfrm>
              <a:off x="954705" y="1761192"/>
              <a:ext cx="10499834" cy="779844"/>
              <a:chOff x="954705" y="2393156"/>
              <a:chExt cx="10499834" cy="779844"/>
            </a:xfrm>
          </p:grpSpPr>
          <p:sp>
            <p:nvSpPr>
              <p:cNvPr id="30" name="Zone de texte 3">
                <a:extLst>
                  <a:ext uri="{FF2B5EF4-FFF2-40B4-BE49-F238E27FC236}">
                    <a16:creationId xmlns:a16="http://schemas.microsoft.com/office/drawing/2014/main" id="{7A5CEE73-36E7-6C29-2EE3-229A909108FA}"/>
                  </a:ext>
                </a:extLst>
              </p:cNvPr>
              <p:cNvSpPr txBox="1"/>
              <p:nvPr/>
            </p:nvSpPr>
            <p:spPr>
              <a:xfrm>
                <a:off x="954705" y="2448372"/>
                <a:ext cx="4614073" cy="6605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  <a:buClr>
                    <a:srgbClr val="FF7900"/>
                  </a:buClr>
                </a:pPr>
                <a:r>
                  <a:rPr lang="en-GB" sz="1400" dirty="0">
                    <a:latin typeface="Helvetica neue 35"/>
                    <a:ea typeface="Times New Roman" panose="02020603050405020304" pitchFamily="18" charset="0"/>
                    <a:cs typeface="Times New Roman"/>
                  </a:rPr>
                  <a:t>You can now click on the </a:t>
                </a:r>
                <a:r>
                  <a:rPr lang="en-GB" sz="1400" b="1" dirty="0">
                    <a:latin typeface="Helvetica neue 35"/>
                    <a:ea typeface="Times New Roman" panose="02020603050405020304" pitchFamily="18" charset="0"/>
                    <a:cs typeface="Times New Roman"/>
                  </a:rPr>
                  <a:t>“</a:t>
                </a:r>
                <a:r>
                  <a:rPr lang="en-US" sz="1400" b="1" dirty="0" err="1">
                    <a:solidFill>
                      <a:srgbClr val="FF7900"/>
                    </a:solidFill>
                    <a:latin typeface="Helvetica neue 35"/>
                    <a:ea typeface="Times New Roman" panose="02020603050405020304" pitchFamily="18" charset="0"/>
                    <a:cs typeface="Times New Roman"/>
                  </a:rPr>
                  <a:t>Goldhire</a:t>
                </a:r>
                <a:r>
                  <a:rPr lang="en-US" sz="1400" b="1" dirty="0">
                    <a:solidFill>
                      <a:srgbClr val="FF7900"/>
                    </a:solidFill>
                    <a:latin typeface="Helvetica neue 35"/>
                    <a:ea typeface="Times New Roman" panose="02020603050405020304" pitchFamily="18" charset="0"/>
                    <a:cs typeface="Times New Roman"/>
                  </a:rPr>
                  <a:t>: Champagne and Economic Warfare</a:t>
                </a:r>
                <a:r>
                  <a:rPr lang="en-GB" sz="1400" b="1" dirty="0">
                    <a:latin typeface="Helvetica neue 35"/>
                    <a:ea typeface="Times New Roman" panose="02020603050405020304" pitchFamily="18" charset="0"/>
                    <a:cs typeface="Times New Roman"/>
                  </a:rPr>
                  <a:t>” </a:t>
                </a:r>
                <a:r>
                  <a:rPr lang="en-GB" sz="1400" dirty="0">
                    <a:latin typeface="Helvetica neue 35"/>
                    <a:ea typeface="Times New Roman" panose="02020603050405020304" pitchFamily="18" charset="0"/>
                    <a:cs typeface="Times New Roman"/>
                  </a:rPr>
                  <a:t>module.</a:t>
                </a:r>
              </a:p>
            </p:txBody>
          </p: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F4A9A2ED-1668-C006-E422-1584C8C7E2C0}"/>
                  </a:ext>
                </a:extLst>
              </p:cNvPr>
              <p:cNvCxnSpPr>
                <a:cxnSpLocks/>
                <a:stCxn id="30" idx="3"/>
                <a:endCxn id="32" idx="1"/>
              </p:cNvCxnSpPr>
              <p:nvPr/>
            </p:nvCxnSpPr>
            <p:spPr>
              <a:xfrm>
                <a:off x="5568778" y="2778666"/>
                <a:ext cx="879638" cy="44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87F02BD-3A2B-067A-CC3D-4CE42DAA7494}"/>
                  </a:ext>
                </a:extLst>
              </p:cNvPr>
              <p:cNvSpPr/>
              <p:nvPr/>
            </p:nvSpPr>
            <p:spPr>
              <a:xfrm>
                <a:off x="6448416" y="2393156"/>
                <a:ext cx="5006123" cy="779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EEC1A77D-57E1-F49D-634E-6FDE5F318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8857" y="1885890"/>
              <a:ext cx="4788880" cy="544618"/>
            </a:xfrm>
            <a:prstGeom prst="rect">
              <a:avLst/>
            </a:prstGeom>
          </p:spPr>
        </p:pic>
      </p:grpSp>
      <p:sp>
        <p:nvSpPr>
          <p:cNvPr id="72" name="Titre 5">
            <a:extLst>
              <a:ext uri="{FF2B5EF4-FFF2-40B4-BE49-F238E27FC236}">
                <a16:creationId xmlns:a16="http://schemas.microsoft.com/office/drawing/2014/main" id="{12C896B6-A642-B688-A196-B580F2BC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06" y="240549"/>
            <a:ext cx="11294533" cy="831851"/>
          </a:xfrm>
        </p:spPr>
        <p:txBody>
          <a:bodyPr/>
          <a:lstStyle/>
          <a:p>
            <a:r>
              <a:rPr lang="en-GB" sz="2670" b="1" dirty="0">
                <a:latin typeface="Helvetica neue 35"/>
              </a:rPr>
              <a:t>Set-up</a:t>
            </a:r>
            <a:r>
              <a:rPr lang="en-GB" sz="2670" dirty="0">
                <a:latin typeface="Helvetica neue 35"/>
              </a:rPr>
              <a:t> </a:t>
            </a:r>
            <a:r>
              <a:rPr lang="en-GB" sz="2670" dirty="0">
                <a:solidFill>
                  <a:srgbClr val="8E908F">
                    <a:lumMod val="50000"/>
                  </a:srgbClr>
                </a:solidFill>
                <a:latin typeface="Helvetica neue 35"/>
              </a:rPr>
              <a:t>|</a:t>
            </a:r>
            <a:r>
              <a:rPr lang="en-GB" sz="2400" dirty="0">
                <a:latin typeface="Helvetica neue 35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Helvetica neue 35"/>
              </a:rPr>
              <a:t>Getting ready for the investigation</a:t>
            </a:r>
            <a:endParaRPr lang="en-GB" sz="2400" dirty="0">
              <a:solidFill>
                <a:srgbClr val="FF7900"/>
              </a:solidFill>
              <a:latin typeface="Helvetica neue 35"/>
            </a:endParaRP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A24E81E2-4326-F113-78CB-353869E6C628}"/>
              </a:ext>
            </a:extLst>
          </p:cNvPr>
          <p:cNvGrpSpPr/>
          <p:nvPr/>
        </p:nvGrpSpPr>
        <p:grpSpPr>
          <a:xfrm>
            <a:off x="954705" y="2644999"/>
            <a:ext cx="10499834" cy="1330614"/>
            <a:chOff x="954705" y="3927699"/>
            <a:chExt cx="10499834" cy="1330614"/>
          </a:xfrm>
        </p:grpSpPr>
        <p:cxnSp>
          <p:nvCxnSpPr>
            <p:cNvPr id="66" name="Connecteur droit avec flèche 65">
              <a:extLst>
                <a:ext uri="{FF2B5EF4-FFF2-40B4-BE49-F238E27FC236}">
                  <a16:creationId xmlns:a16="http://schemas.microsoft.com/office/drawing/2014/main" id="{8B5BAE04-91E6-8555-4909-0A20CBDE26F3}"/>
                </a:ext>
              </a:extLst>
            </p:cNvPr>
            <p:cNvCxnSpPr>
              <a:cxnSpLocks/>
              <a:stCxn id="69" idx="3"/>
              <a:endCxn id="68" idx="1"/>
            </p:cNvCxnSpPr>
            <p:nvPr/>
          </p:nvCxnSpPr>
          <p:spPr>
            <a:xfrm>
              <a:off x="6981825" y="4593006"/>
              <a:ext cx="82780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41C8808F-8799-5B87-25A5-EC053CEEC718}"/>
                </a:ext>
              </a:extLst>
            </p:cNvPr>
            <p:cNvGrpSpPr/>
            <p:nvPr/>
          </p:nvGrpSpPr>
          <p:grpSpPr>
            <a:xfrm>
              <a:off x="7809626" y="3927699"/>
              <a:ext cx="3644913" cy="1330614"/>
              <a:chOff x="7809626" y="3927699"/>
              <a:chExt cx="3644913" cy="1330614"/>
            </a:xfrm>
          </p:grpSpPr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D8B3C7FB-3473-5AE9-9A3C-CC2A3BA35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6427" y="4039566"/>
                <a:ext cx="3451310" cy="1106880"/>
              </a:xfrm>
              <a:prstGeom prst="rect">
                <a:avLst/>
              </a:prstGeom>
            </p:spPr>
          </p:pic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1400D62-9013-12BF-B4FA-BF3774B91E77}"/>
                  </a:ext>
                </a:extLst>
              </p:cNvPr>
              <p:cNvSpPr/>
              <p:nvPr/>
            </p:nvSpPr>
            <p:spPr>
              <a:xfrm>
                <a:off x="7809626" y="3927699"/>
                <a:ext cx="3644913" cy="13306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Zone de texte 3">
              <a:extLst>
                <a:ext uri="{FF2B5EF4-FFF2-40B4-BE49-F238E27FC236}">
                  <a16:creationId xmlns:a16="http://schemas.microsoft.com/office/drawing/2014/main" id="{350BF046-CAE3-EAB0-80B1-759A39E68FBC}"/>
                </a:ext>
              </a:extLst>
            </p:cNvPr>
            <p:cNvSpPr txBox="1"/>
            <p:nvPr/>
          </p:nvSpPr>
          <p:spPr>
            <a:xfrm>
              <a:off x="954705" y="4146339"/>
              <a:ext cx="6027120" cy="89333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Clr>
                  <a:srgbClr val="FF7900"/>
                </a:buClr>
              </a:pPr>
              <a:r>
                <a:rPr lang="en-US" sz="1400">
                  <a:latin typeface="Helvetica neue 35"/>
                </a:rPr>
                <a:t>Breakout rooms are about to be created.</a:t>
              </a:r>
              <a:r>
                <a:rPr lang="en-GB" sz="1400">
                  <a:latin typeface="Helvetica neue 35"/>
                  <a:cs typeface="Times New Roman"/>
                </a:rPr>
                <a:t> Once you are dispatched,</a:t>
              </a:r>
              <a:r>
                <a:rPr lang="en-US" sz="1400">
                  <a:latin typeface="Helvetica neue 35"/>
                </a:rPr>
                <a:t> </a:t>
              </a:r>
              <a:r>
                <a:rPr lang="en-US" sz="1400" b="1">
                  <a:solidFill>
                    <a:srgbClr val="FF7900"/>
                  </a:solidFill>
                  <a:latin typeface="Helvetica neue 35"/>
                </a:rPr>
                <a:t>you need to look at your room number</a:t>
              </a:r>
              <a:r>
                <a:rPr lang="en-GB" sz="1400">
                  <a:latin typeface="Helvetica neue 35"/>
                  <a:cs typeface="Times New Roman"/>
                </a:rPr>
                <a:t>, top-left corner of the Teams window, </a:t>
              </a:r>
              <a:r>
                <a:rPr lang="en-US" sz="1400" b="1">
                  <a:solidFill>
                    <a:srgbClr val="FF7900"/>
                  </a:solidFill>
                  <a:latin typeface="Helvetica neue 35"/>
                </a:rPr>
                <a:t>this is the team number you need to select </a:t>
              </a:r>
              <a:r>
                <a:rPr lang="en-US" sz="1400">
                  <a:latin typeface="Helvetica neue 35"/>
                </a:rPr>
                <a:t>on the pop-up screen.</a:t>
              </a:r>
              <a:endParaRPr lang="en-US" sz="1400" b="1">
                <a:latin typeface="Helvetica neue 35"/>
              </a:endParaRPr>
            </a:p>
          </p:txBody>
        </p:sp>
      </p:grpSp>
      <p:sp>
        <p:nvSpPr>
          <p:cNvPr id="2" name="Zone de texte 3">
            <a:extLst>
              <a:ext uri="{FF2B5EF4-FFF2-40B4-BE49-F238E27FC236}">
                <a16:creationId xmlns:a16="http://schemas.microsoft.com/office/drawing/2014/main" id="{2D7A38E4-1DBF-EBAF-C466-B1E20C91D755}"/>
              </a:ext>
            </a:extLst>
          </p:cNvPr>
          <p:cNvSpPr txBox="1"/>
          <p:nvPr/>
        </p:nvSpPr>
        <p:spPr>
          <a:xfrm>
            <a:off x="954705" y="4476691"/>
            <a:ext cx="10499834" cy="199395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  <a:t>One member from each team should </a:t>
            </a:r>
            <a:r>
              <a:rPr lang="en-GB" b="1" dirty="0">
                <a:solidFill>
                  <a:srgbClr val="FF7900"/>
                </a:solidFill>
                <a:latin typeface="Helvetica neue 35"/>
                <a:cs typeface="Times New Roman" panose="02020603050405020304" pitchFamily="18" charset="0"/>
              </a:rPr>
              <a:t>share their screen </a:t>
            </a:r>
            <a:r>
              <a:rPr lang="en-GB" b="1" dirty="0">
                <a:latin typeface="Helvetica neue 35"/>
                <a:cs typeface="Times New Roman" panose="02020603050405020304" pitchFamily="18" charset="0"/>
              </a:rPr>
              <a:t>to facilitate teamwork</a:t>
            </a:r>
            <a:r>
              <a:rPr lang="en-GB" b="1" dirty="0"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  <a:t>. Everyone needs to answer the questions </a:t>
            </a:r>
            <a:r>
              <a:rPr lang="en-GB" b="1" dirty="0">
                <a:solidFill>
                  <a:srgbClr val="FF7900"/>
                </a:solidFill>
                <a:latin typeface="Helvetica neue 35"/>
                <a:cs typeface="Times New Roman" panose="02020603050405020304" pitchFamily="18" charset="0"/>
              </a:rPr>
              <a:t>on their own computer </a:t>
            </a:r>
            <a:r>
              <a:rPr lang="en-GB" b="1" dirty="0"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  <a:t>to maximise the team score.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  <a:t>Don’t forget to </a:t>
            </a:r>
            <a:r>
              <a:rPr lang="en-GB" b="1" dirty="0">
                <a:solidFill>
                  <a:srgbClr val="FF7900"/>
                </a:solidFill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  <a:t>be curious!</a:t>
            </a:r>
            <a:br>
              <a:rPr lang="en-GB" b="1" dirty="0">
                <a:solidFill>
                  <a:srgbClr val="FF7900"/>
                </a:solidFill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  <a:t>Right click, left click, click everywhere! </a:t>
            </a:r>
            <a:r>
              <a:rPr lang="en-GB" b="1" dirty="0">
                <a:solidFill>
                  <a:srgbClr val="FF7900"/>
                </a:solidFill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  <a:t>Search through everything and inspect all the elements</a:t>
            </a:r>
            <a:r>
              <a:rPr lang="en-GB" b="1" dirty="0">
                <a:latin typeface="Helvetica neue 35"/>
                <a:ea typeface="Times New Roman" panose="02020603050405020304" pitchFamily="18" charset="0"/>
                <a:cs typeface="Times New Roman" panose="02020603050405020304" pitchFamily="18" charset="0"/>
              </a:rPr>
              <a:t> when you get to the virtual environment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6718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B2BCDE7-0A4A-60DF-17EE-9FC33617FD22}"/>
              </a:ext>
            </a:extLst>
          </p:cNvPr>
          <p:cNvSpPr>
            <a:spLocks noGrp="1"/>
          </p:cNvSpPr>
          <p:nvPr/>
        </p:nvSpPr>
        <p:spPr bwMode="auto">
          <a:xfrm>
            <a:off x="730060" y="730058"/>
            <a:ext cx="10544077" cy="196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783" rtl="0" fontAlgn="base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defRPr sz="4000" kern="1200">
                <a:solidFill>
                  <a:srgbClr val="FF6600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1pPr>
            <a:lvl2pPr marL="535504" indent="-535504" algn="l" defTabSz="685783" rtl="0" fontAlgn="base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 sz="4000" kern="120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0" indent="0" algn="l" defTabSz="685783" rtl="0" fontAlgn="base">
              <a:lnSpc>
                <a:spcPct val="85000"/>
              </a:lnSpc>
              <a:spcBef>
                <a:spcPct val="0"/>
              </a:spcBef>
              <a:spcAft>
                <a:spcPts val="1067"/>
              </a:spcAft>
              <a:buClr>
                <a:schemeClr val="tx1"/>
              </a:buClr>
              <a:buFont typeface="+mj-lt"/>
              <a:buNone/>
              <a:defRPr sz="4000" kern="120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3pPr>
            <a:lvl4pPr marL="0" indent="0" algn="l" defTabSz="685783" rtl="0" fontAlgn="base">
              <a:lnSpc>
                <a:spcPct val="85000"/>
              </a:lnSpc>
              <a:spcBef>
                <a:spcPct val="0"/>
              </a:spcBef>
              <a:spcAft>
                <a:spcPts val="1067"/>
              </a:spcAft>
              <a:buClr>
                <a:schemeClr val="tx1"/>
              </a:buClr>
              <a:buFont typeface="+mj-lt"/>
              <a:buNone/>
              <a:defRPr sz="4000" kern="120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4pPr>
            <a:lvl5pPr marL="0" indent="0" algn="l" defTabSz="685783" rtl="0" fontAlgn="base">
              <a:lnSpc>
                <a:spcPct val="85000"/>
              </a:lnSpc>
              <a:spcBef>
                <a:spcPct val="0"/>
              </a:spcBef>
              <a:spcAft>
                <a:spcPts val="1067"/>
              </a:spcAft>
              <a:buClr>
                <a:schemeClr val="tx1"/>
              </a:buClr>
              <a:buFont typeface="+mj-lt"/>
              <a:buNone/>
              <a:defRPr sz="4000" kern="120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50">
                <a:solidFill>
                  <a:srgbClr val="FF7900"/>
                </a:solidFill>
                <a:latin typeface="Helvetica 75 Bold"/>
                <a:ea typeface="ＭＳ Ｐゴシック"/>
              </a:rPr>
              <a:t>Thank you</a:t>
            </a:r>
            <a:endParaRPr lang="en-US" sz="9650">
              <a:latin typeface="Helvetica 75 Bold"/>
              <a:ea typeface="ＭＳ Ｐゴシック"/>
            </a:endParaRPr>
          </a:p>
        </p:txBody>
      </p:sp>
      <p:pic>
        <p:nvPicPr>
          <p:cNvPr id="3" name="Image 2" descr="Une image contenant text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125D357C-C7BE-0984-FB73-13E3ED879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7" r="-223" b="641"/>
          <a:stretch/>
        </p:blipFill>
        <p:spPr>
          <a:xfrm>
            <a:off x="8698458" y="3645517"/>
            <a:ext cx="3071960" cy="25475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81302A-747B-5731-0ED2-E560E5995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250"/>
            <a:ext cx="1641750" cy="164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8555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range Template - Black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range Template - Black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4.xml><?xml version="1.0" encoding="utf-8"?>
<a:theme xmlns:a="http://schemas.openxmlformats.org/drawingml/2006/main" name="OFR_template_restricted">
  <a:themeElements>
    <a:clrScheme name="OAB">
      <a:dk1>
        <a:srgbClr val="FFFFFF"/>
      </a:dk1>
      <a:lt1>
        <a:srgbClr val="000000"/>
      </a:lt1>
      <a:dk2>
        <a:srgbClr val="595959"/>
      </a:dk2>
      <a:lt2>
        <a:srgbClr val="000000"/>
      </a:lt2>
      <a:accent1>
        <a:srgbClr val="FF79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5.xml><?xml version="1.0" encoding="utf-8"?>
<a:theme xmlns:a="http://schemas.openxmlformats.org/drawingml/2006/main" name="Orange Template - Black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6.xml><?xml version="1.0" encoding="utf-8"?>
<a:theme xmlns:a="http://schemas.openxmlformats.org/drawingml/2006/main" name="orange_presentationbasique">
  <a:themeElements>
    <a:clrScheme name="OAB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7.xml><?xml version="1.0" encoding="utf-8"?>
<a:theme xmlns:a="http://schemas.openxmlformats.org/drawingml/2006/main" name="1_orange_presentationbasique">
  <a:themeElements>
    <a:clrScheme name="OAB">
      <a:dk1>
        <a:srgbClr val="FFFFFF"/>
      </a:dk1>
      <a:lt1>
        <a:srgbClr val="000000"/>
      </a:lt1>
      <a:dk2>
        <a:srgbClr val="595959"/>
      </a:dk2>
      <a:lt2>
        <a:srgbClr val="000000"/>
      </a:lt2>
      <a:accent1>
        <a:srgbClr val="FF79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5F5F5F"/>
      </a:hlink>
      <a:folHlink>
        <a:srgbClr val="919191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8.xml><?xml version="1.0" encoding="utf-8"?>
<a:theme xmlns:a="http://schemas.openxmlformats.org/drawingml/2006/main" name="2_orange_presentationbasique">
  <a:themeElements>
    <a:clrScheme name="Personnalisé 8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FF6600"/>
      </a:accent1>
      <a:accent2>
        <a:srgbClr val="4BB4E6"/>
      </a:accent2>
      <a:accent3>
        <a:srgbClr val="9164CD"/>
      </a:accent3>
      <a:accent4>
        <a:srgbClr val="50BE87"/>
      </a:accent4>
      <a:accent5>
        <a:srgbClr val="FFB4E6"/>
      </a:accent5>
      <a:accent6>
        <a:srgbClr val="FFDC00"/>
      </a:accent6>
      <a:hlink>
        <a:srgbClr val="FF6600"/>
      </a:hlink>
      <a:folHlink>
        <a:srgbClr val="FF66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9.xml><?xml version="1.0" encoding="utf-8"?>
<a:theme xmlns:a="http://schemas.openxmlformats.org/drawingml/2006/main" name="2_Thème Office">
  <a:themeElements>
    <a:clrScheme name="Personnalisé 4">
      <a:dk1>
        <a:sysClr val="windowText" lastClr="000000"/>
      </a:dk1>
      <a:lt1>
        <a:sysClr val="window" lastClr="FFFFFF"/>
      </a:lt1>
      <a:dk2>
        <a:srgbClr val="06122D"/>
      </a:dk2>
      <a:lt2>
        <a:srgbClr val="FFFFFF"/>
      </a:lt2>
      <a:accent1>
        <a:srgbClr val="06122D"/>
      </a:accent1>
      <a:accent2>
        <a:srgbClr val="FFCD03"/>
      </a:accent2>
      <a:accent3>
        <a:srgbClr val="A5A5A5"/>
      </a:accent3>
      <a:accent4>
        <a:srgbClr val="FEE599"/>
      </a:accent4>
      <a:accent5>
        <a:srgbClr val="1744A9"/>
      </a:accent5>
      <a:accent6>
        <a:srgbClr val="61146E"/>
      </a:accent6>
      <a:hlink>
        <a:srgbClr val="7F7F7F"/>
      </a:hlink>
      <a:folHlink>
        <a:srgbClr val="954F72"/>
      </a:folHlink>
    </a:clrScheme>
    <a:fontScheme name="Personnalisé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E82288C3B2D448260B09BC4D24863" ma:contentTypeVersion="11" ma:contentTypeDescription="Crée un document." ma:contentTypeScope="" ma:versionID="fbcd57f163cf11d181859441fb51f395">
  <xsd:schema xmlns:xsd="http://www.w3.org/2001/XMLSchema" xmlns:xs="http://www.w3.org/2001/XMLSchema" xmlns:p="http://schemas.microsoft.com/office/2006/metadata/properties" xmlns:ns2="a6a3dde4-efee-4207-bc6a-d2f74a8ce5c5" xmlns:ns3="48f6749b-3d2a-4a32-b977-907395c4f2dc" targetNamespace="http://schemas.microsoft.com/office/2006/metadata/properties" ma:root="true" ma:fieldsID="f60f57719af7831bc25a0414f154751d" ns2:_="" ns3:_="">
    <xsd:import namespace="a6a3dde4-efee-4207-bc6a-d2f74a8ce5c5"/>
    <xsd:import namespace="48f6749b-3d2a-4a32-b977-907395c4f2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3dde4-efee-4207-bc6a-d2f74a8ce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aa8976df-9c6d-4c47-88b7-85635e50fb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6749b-3d2a-4a32-b977-907395c4f2d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c95a92d-18d5-415b-9788-a0cb8738264a}" ma:internalName="TaxCatchAll" ma:showField="CatchAllData" ma:web="48f6749b-3d2a-4a32-b977-907395c4f2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a3dde4-efee-4207-bc6a-d2f74a8ce5c5">
      <Terms xmlns="http://schemas.microsoft.com/office/infopath/2007/PartnerControls"/>
    </lcf76f155ced4ddcb4097134ff3c332f>
    <TaxCatchAll xmlns="48f6749b-3d2a-4a32-b977-907395c4f2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5D86CE-5F67-406C-8EE2-E9084F353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3dde4-efee-4207-bc6a-d2f74a8ce5c5"/>
    <ds:schemaRef ds:uri="48f6749b-3d2a-4a32-b977-907395c4f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E7F376-EAFC-4F40-87DA-E23B798AD90E}">
  <ds:schemaRefs>
    <ds:schemaRef ds:uri="http://schemas.microsoft.com/office/2006/documentManagement/types"/>
    <ds:schemaRef ds:uri="http://purl.org/dc/terms/"/>
    <ds:schemaRef ds:uri="a6a3dde4-efee-4207-bc6a-d2f74a8ce5c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8f6749b-3d2a-4a32-b977-907395c4f2d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AF15BA-0AB8-44EA-9B49-2F1DAB377DA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d76393-9a45-44bc-94e0-70aeaf3df879}" enabled="1" method="Standard" siteId="{39e1abd8-ed13-44eb-be42-1e20116ea98c}" removed="0"/>
  <clbl:label id="{e6c818a6-e1a0-4a6e-a969-20d857c5dc62}" enabled="1" method="Privileged" siteId="{90c7a20a-f34b-40bf-bc48-b9253b6f5d2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512</Words>
  <Application>Microsoft Office PowerPoint</Application>
  <PresentationFormat>Widescreen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ＭＳ Ｐゴシック</vt:lpstr>
      <vt:lpstr>Aptos</vt:lpstr>
      <vt:lpstr>Aptos Display</vt:lpstr>
      <vt:lpstr>Arial</vt:lpstr>
      <vt:lpstr>Calibri</vt:lpstr>
      <vt:lpstr>Helvetica</vt:lpstr>
      <vt:lpstr>Helvetica 55 Roman</vt:lpstr>
      <vt:lpstr>Helvetica 75</vt:lpstr>
      <vt:lpstr>Helvetica 75 Bold</vt:lpstr>
      <vt:lpstr>Helvetica neue 35</vt:lpstr>
      <vt:lpstr>Wingdings</vt:lpstr>
      <vt:lpstr>Orange Template - Black</vt:lpstr>
      <vt:lpstr>Conception personnalisée</vt:lpstr>
      <vt:lpstr>1_Orange Template - Black</vt:lpstr>
      <vt:lpstr>OFR_template_restricted</vt:lpstr>
      <vt:lpstr>Orange Template - Black</vt:lpstr>
      <vt:lpstr>orange_presentationbasique</vt:lpstr>
      <vt:lpstr>1_orange_presentationbasique</vt:lpstr>
      <vt:lpstr>2_orange_presentationbasique</vt:lpstr>
      <vt:lpstr>2_Thème Office</vt:lpstr>
      <vt:lpstr>PowerPoint Presentation</vt:lpstr>
      <vt:lpstr>Briefing | Connect to Cyber Investigation &amp; select the right session</vt:lpstr>
      <vt:lpstr>Briefing | Instructions to provide to the participants</vt:lpstr>
      <vt:lpstr>Briefing | Presentation of the environment</vt:lpstr>
      <vt:lpstr>Briefing | Presentation of the environment</vt:lpstr>
      <vt:lpstr>Briefing | Presentation of the environment</vt:lpstr>
      <vt:lpstr>Briefing | Presentation of the environment</vt:lpstr>
      <vt:lpstr>Set-up | Getting ready for the investigation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Remerciements pour l'implication des Coachs en 2022 Rappel du rôle de Coachs et des moyens mis à disposition pour remplir le rôle Partage des objectifs 2023 Planning T1 2023 voire Présentation de la nouvelle organisation de Teams Temps de questions / répo</dc:title>
  <dc:creator>TINA Ombelie OBS/DD</dc:creator>
  <cp:lastModifiedBy>AZAIZEH Hamza O-JO</cp:lastModifiedBy>
  <cp:revision>2</cp:revision>
  <dcterms:created xsi:type="dcterms:W3CDTF">2023-01-03T16:11:50Z</dcterms:created>
  <dcterms:modified xsi:type="dcterms:W3CDTF">2025-09-28T13:38:18Z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0x010100FCDE82288C3B2D448260B09BC4D24863</vt:lpwstr>
  </property>
  <property fmtid="{D5CDD505-2E9C-101B-9397-08002B2CF9AE}" pid="3" name="MediaServiceImageTags">
    <vt:lpwstr/>
  </property>
  <property fmtid="{D5CDD505-2E9C-101B-9397-08002B2CF9AE}" pid="4" name="ArticulateGUID">
    <vt:lpwstr>199F2168-5EEF-4AF9-BF14-10457753E7FF</vt:lpwstr>
  </property>
  <property fmtid="{D5CDD505-2E9C-101B-9397-08002B2CF9AE}" pid="5" name="ArticulatePath">
    <vt:lpwstr>https://orange0.sharepoint.com/sites/SecurityWatchCore/Documents partages/General/Calls/Coachs Sécurité/20230309_Call-Coachs-Secu_Support</vt:lpwstr>
  </property>
  <property fmtid="{D5CDD505-2E9C-101B-9397-08002B2CF9AE}" pid="6" name="MSIP_Label_e6c818a6-e1a0-4a6e-a969-20d857c5dc62_Enabled">
    <vt:lpwstr>true</vt:lpwstr>
  </property>
  <property fmtid="{D5CDD505-2E9C-101B-9397-08002B2CF9AE}" pid="7" name="MSIP_Label_e6c818a6-e1a0-4a6e-a969-20d857c5dc62_SetDate">
    <vt:lpwstr>2023-03-07T14:31:21Z</vt:lpwstr>
  </property>
  <property fmtid="{D5CDD505-2E9C-101B-9397-08002B2CF9AE}" pid="8" name="MSIP_Label_e6c818a6-e1a0-4a6e-a969-20d857c5dc62_Method">
    <vt:lpwstr>Standard</vt:lpwstr>
  </property>
  <property fmtid="{D5CDD505-2E9C-101B-9397-08002B2CF9AE}" pid="9" name="MSIP_Label_e6c818a6-e1a0-4a6e-a969-20d857c5dc62_Name">
    <vt:lpwstr>Orange_restricted_internal.2</vt:lpwstr>
  </property>
  <property fmtid="{D5CDD505-2E9C-101B-9397-08002B2CF9AE}" pid="10" name="MSIP_Label_e6c818a6-e1a0-4a6e-a969-20d857c5dc62_SiteId">
    <vt:lpwstr>90c7a20a-f34b-40bf-bc48-b9253b6f5d20</vt:lpwstr>
  </property>
  <property fmtid="{D5CDD505-2E9C-101B-9397-08002B2CF9AE}" pid="11" name="MSIP_Label_e6c818a6-e1a0-4a6e-a969-20d857c5dc62_ActionId">
    <vt:lpwstr>7ffbf2a3-8fa5-48b5-83bd-a7d1c265dafe</vt:lpwstr>
  </property>
  <property fmtid="{D5CDD505-2E9C-101B-9397-08002B2CF9AE}" pid="12" name="MSIP_Label_e6c818a6-e1a0-4a6e-a969-20d857c5dc62_ContentBits">
    <vt:lpwstr>2</vt:lpwstr>
  </property>
  <property fmtid="{D5CDD505-2E9C-101B-9397-08002B2CF9AE}" pid="13" name="Order">
    <vt:r8>1786300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  <property fmtid="{D5CDD505-2E9C-101B-9397-08002B2CF9AE}" pid="20" name="ClassificationContentMarkingFooterLocations">
    <vt:lpwstr>Orange Template - Black:2\Conception personnalisée:8\1_Orange Template - Black:3\OFR_template_restricted:5\Orange Template - Black:3\orange_presentationbasique:2\1_orange_presentationbasique:2\2_orange_presentationbasique:2\2_Thème Office:8</vt:lpwstr>
  </property>
  <property fmtid="{D5CDD505-2E9C-101B-9397-08002B2CF9AE}" pid="21" name="ClassificationContentMarkingFooterText">
    <vt:lpwstr>Orange Confidential</vt:lpwstr>
  </property>
</Properties>
</file>